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317" r:id="rId2"/>
    <p:sldId id="316" r:id="rId3"/>
    <p:sldId id="315" r:id="rId4"/>
    <p:sldId id="334" r:id="rId5"/>
    <p:sldId id="335" r:id="rId6"/>
    <p:sldId id="337" r:id="rId7"/>
    <p:sldId id="318" r:id="rId8"/>
    <p:sldId id="319" r:id="rId9"/>
    <p:sldId id="320" r:id="rId10"/>
    <p:sldId id="321" r:id="rId11"/>
    <p:sldId id="322" r:id="rId12"/>
    <p:sldId id="323" r:id="rId13"/>
    <p:sldId id="324" r:id="rId14"/>
    <p:sldId id="325" r:id="rId15"/>
    <p:sldId id="326" r:id="rId16"/>
    <p:sldId id="327" r:id="rId17"/>
    <p:sldId id="328" r:id="rId18"/>
    <p:sldId id="329" r:id="rId19"/>
    <p:sldId id="330" r:id="rId20"/>
    <p:sldId id="332" r:id="rId21"/>
    <p:sldId id="333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4001C"/>
    <a:srgbClr val="5312C8"/>
    <a:srgbClr val="FF3399"/>
    <a:srgbClr val="FF3654"/>
    <a:srgbClr val="333E4B"/>
    <a:srgbClr val="ECECEC"/>
    <a:srgbClr val="435161"/>
    <a:srgbClr val="FFB92E"/>
    <a:srgbClr val="FFFF99"/>
    <a:srgbClr val="0096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491" autoAdjust="0"/>
    <p:restoredTop sz="94271" autoAdjust="0"/>
  </p:normalViewPr>
  <p:slideViewPr>
    <p:cSldViewPr snapToGrid="0">
      <p:cViewPr>
        <p:scale>
          <a:sx n="66" d="100"/>
          <a:sy n="66" d="100"/>
        </p:scale>
        <p:origin x="-456" y="-27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996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smtClean="0"/>
              <a:t>gf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B55BE2-C357-4FBA-B18B-B690A504941B}" type="datetimeFigureOut">
              <a:rPr lang="en-US" smtClean="0"/>
              <a:t>9/27/2021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20D125-9F74-4DCE-8084-43E5487E3B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539027"/>
      </p:ext>
    </p:extLst>
  </p:cSld>
  <p:clrMap bg1="lt1" tx1="dk1" bg2="lt2" tx2="dk2" accent1="accent1" accent2="accent2" accent3="accent3" accent4="accent4" accent5="accent5" accent6="accent6" hlink="hlink" folHlink="folHlink"/>
  <p:hf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smtClean="0"/>
              <a:t>gf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CA7398-1DE9-41CC-AD8A-2C86907754B3}" type="datetimeFigureOut">
              <a:rPr lang="en-US" smtClean="0"/>
              <a:t>9/26/2021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8FEA4A-0AEC-4B48-921B-DF33779880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962033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 smtClean="0"/>
              <a:t>gf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2547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8FEA4A-0AEC-4B48-921B-DF33779880EA}" type="slidenum">
              <a:rPr lang="en-US" smtClean="0"/>
              <a:t>6</a:t>
            </a:fld>
            <a:endParaRPr lang="en-US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 smtClean="0"/>
              <a:t>gf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5073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3">
            <a:extLst>
              <a:ext uri="{FF2B5EF4-FFF2-40B4-BE49-F238E27FC236}">
                <a16:creationId xmlns:a16="http://schemas.microsoft.com/office/drawing/2014/main" xmlns="" id="{30F20CFB-DA38-4B74-8407-53A35B395697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508001" y="1178427"/>
            <a:ext cx="11157817" cy="231007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600" b="0" baseline="0">
                <a:solidFill>
                  <a:schemeClr val="bg1">
                    <a:lumMod val="65000"/>
                  </a:schemeClr>
                </a:solidFill>
                <a:latin typeface="Roboto" pitchFamily="2" charset="0"/>
                <a:ea typeface="Roboto" panose="02000000000000000000" pitchFamily="2" charset="0"/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/>
              <a:t>CLICK TO EDITE SUBTITLE</a:t>
            </a: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xmlns="" id="{5872A53B-FD84-4867-BC11-F7CCE4E02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1" y="455085"/>
            <a:ext cx="11157817" cy="660511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sz="480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757010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-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328169" y="6237312"/>
            <a:ext cx="439241" cy="439240"/>
            <a:chOff x="186858" y="6096003"/>
            <a:chExt cx="580550" cy="580549"/>
          </a:xfrm>
          <a:solidFill>
            <a:schemeClr val="bg1">
              <a:lumMod val="75000"/>
              <a:alpha val="25000"/>
            </a:schemeClr>
          </a:solidFill>
        </p:grpSpPr>
        <p:sp>
          <p:nvSpPr>
            <p:cNvPr id="7" name="Rectangle 6"/>
            <p:cNvSpPr/>
            <p:nvPr userDrawn="1"/>
          </p:nvSpPr>
          <p:spPr>
            <a:xfrm>
              <a:off x="186859" y="6096003"/>
              <a:ext cx="580549" cy="58054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 dirty="0">
                <a:latin typeface="Calibri Light" panose="020F0302020204030204" pitchFamily="34" charset="0"/>
              </a:endParaRPr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186858" y="6612049"/>
              <a:ext cx="580549" cy="645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/>
            </a:p>
          </p:txBody>
        </p:sp>
      </p:grp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28169" y="6237312"/>
            <a:ext cx="439241" cy="390437"/>
          </a:xfrm>
          <a:prstGeom prst="rect">
            <a:avLst/>
          </a:prstGeom>
        </p:spPr>
        <p:txBody>
          <a:bodyPr anchor="ctr"/>
          <a:lstStyle>
            <a:lvl1pPr algn="ctr">
              <a:defRPr sz="1400">
                <a:solidFill>
                  <a:srgbClr val="2F3A46"/>
                </a:solidFill>
              </a:defRPr>
            </a:lvl1pPr>
          </a:lstStyle>
          <a:p>
            <a:fld id="{F68327C5-B821-4FE9-A59A-A60D9EB59A9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500" b="19391"/>
          <a:stretch/>
        </p:blipFill>
        <p:spPr>
          <a:xfrm>
            <a:off x="11096512" y="5774480"/>
            <a:ext cx="1095488" cy="108352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3FAA1CCD-60C5-486B-ACAD-47D83FA9ECF8}"/>
              </a:ext>
            </a:extLst>
          </p:cNvPr>
          <p:cNvSpPr/>
          <p:nvPr userDrawn="1"/>
        </p:nvSpPr>
        <p:spPr>
          <a:xfrm>
            <a:off x="119336" y="6021288"/>
            <a:ext cx="936104" cy="7078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6722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lowchart: Process 6"/>
          <p:cNvSpPr/>
          <p:nvPr userDrawn="1"/>
        </p:nvSpPr>
        <p:spPr>
          <a:xfrm>
            <a:off x="0" y="0"/>
            <a:ext cx="12192000" cy="6858000"/>
          </a:xfrm>
          <a:prstGeom prst="flowChartProcess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1" y="6801756"/>
            <a:ext cx="12191999" cy="68941"/>
            <a:chOff x="0" y="6718300"/>
            <a:chExt cx="12395200" cy="139700"/>
          </a:xfrm>
        </p:grpSpPr>
        <p:sp>
          <p:nvSpPr>
            <p:cNvPr id="9" name="Flowchart: Process 8"/>
            <p:cNvSpPr/>
            <p:nvPr/>
          </p:nvSpPr>
          <p:spPr>
            <a:xfrm>
              <a:off x="0" y="6718300"/>
              <a:ext cx="1549400" cy="139700"/>
            </a:xfrm>
            <a:prstGeom prst="flowChartProcess">
              <a:avLst/>
            </a:prstGeom>
            <a:solidFill>
              <a:srgbClr val="4C66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lowchart: Process 9"/>
            <p:cNvSpPr/>
            <p:nvPr/>
          </p:nvSpPr>
          <p:spPr>
            <a:xfrm>
              <a:off x="1549400" y="6718300"/>
              <a:ext cx="1549400" cy="139700"/>
            </a:xfrm>
            <a:prstGeom prst="flowChartProcess">
              <a:avLst/>
            </a:prstGeom>
            <a:solidFill>
              <a:srgbClr val="899D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lowchart: Process 10"/>
            <p:cNvSpPr/>
            <p:nvPr/>
          </p:nvSpPr>
          <p:spPr>
            <a:xfrm>
              <a:off x="3098800" y="6718300"/>
              <a:ext cx="1549400" cy="139700"/>
            </a:xfrm>
            <a:prstGeom prst="flowChartProcess">
              <a:avLst/>
            </a:prstGeom>
            <a:solidFill>
              <a:srgbClr val="FD54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lowchart: Process 11"/>
            <p:cNvSpPr/>
            <p:nvPr/>
          </p:nvSpPr>
          <p:spPr>
            <a:xfrm>
              <a:off x="4648200" y="6718300"/>
              <a:ext cx="1549400" cy="139700"/>
            </a:xfrm>
            <a:prstGeom prst="flowChartProcess">
              <a:avLst/>
            </a:prstGeom>
            <a:solidFill>
              <a:srgbClr val="F5C2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lowchart: Process 12"/>
            <p:cNvSpPr/>
            <p:nvPr/>
          </p:nvSpPr>
          <p:spPr>
            <a:xfrm>
              <a:off x="6197600" y="6718300"/>
              <a:ext cx="1549400" cy="139700"/>
            </a:xfrm>
            <a:prstGeom prst="flowChartProcess">
              <a:avLst/>
            </a:prstGeom>
            <a:solidFill>
              <a:srgbClr val="8FC8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lowchart: Process 13"/>
            <p:cNvSpPr/>
            <p:nvPr/>
          </p:nvSpPr>
          <p:spPr>
            <a:xfrm>
              <a:off x="7747000" y="6718300"/>
              <a:ext cx="1549400" cy="139700"/>
            </a:xfrm>
            <a:prstGeom prst="flowChartProcess">
              <a:avLst/>
            </a:prstGeom>
            <a:solidFill>
              <a:srgbClr val="FD54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lowchart: Process 14"/>
            <p:cNvSpPr/>
            <p:nvPr/>
          </p:nvSpPr>
          <p:spPr>
            <a:xfrm>
              <a:off x="9296400" y="6718300"/>
              <a:ext cx="1549400" cy="139700"/>
            </a:xfrm>
            <a:prstGeom prst="flowChartProcess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lowchart: Process 15"/>
            <p:cNvSpPr/>
            <p:nvPr/>
          </p:nvSpPr>
          <p:spPr>
            <a:xfrm>
              <a:off x="10845800" y="6718300"/>
              <a:ext cx="1549400" cy="139700"/>
            </a:xfrm>
            <a:prstGeom prst="flowChartProcess">
              <a:avLst/>
            </a:prstGeom>
            <a:solidFill>
              <a:srgbClr val="866B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440572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944175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gi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3.png"/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svg"/><Relationship Id="rId5" Type="http://schemas.openxmlformats.org/officeDocument/2006/relationships/image" Target="../media/image20.png"/><Relationship Id="rId4" Type="http://schemas.openxmlformats.org/officeDocument/2006/relationships/image" Target="../media/image6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sv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20.png"/><Relationship Id="rId7" Type="http://schemas.openxmlformats.org/officeDocument/2006/relationships/image" Target="../media/image19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svg"/><Relationship Id="rId5" Type="http://schemas.openxmlformats.org/officeDocument/2006/relationships/image" Target="../media/image33.png"/><Relationship Id="rId4" Type="http://schemas.openxmlformats.org/officeDocument/2006/relationships/image" Target="../media/image2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1300"/>
            <a:ext cx="6858000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6840" y="1231896"/>
            <a:ext cx="3921125" cy="9525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4" name="TextBox 3"/>
          <p:cNvSpPr txBox="1"/>
          <p:nvPr/>
        </p:nvSpPr>
        <p:spPr>
          <a:xfrm>
            <a:off x="8676697" y="2479070"/>
            <a:ext cx="11881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2060"/>
                </a:solidFill>
                <a:latin typeface="Bahnschrift SemiBold SemiConden" pitchFamily="34" charset="0"/>
              </a:rPr>
              <a:t>“Online</a:t>
            </a:r>
            <a:endParaRPr lang="en-US" sz="2800" dirty="0">
              <a:solidFill>
                <a:srgbClr val="002060"/>
              </a:solidFill>
              <a:latin typeface="Bahnschrift SemiBold SemiConden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997700" y="2964190"/>
            <a:ext cx="48590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2060"/>
                </a:solidFill>
                <a:latin typeface="Bahnschrift SemiBold SemiConden" pitchFamily="34" charset="0"/>
              </a:rPr>
              <a:t>Restaurant </a:t>
            </a:r>
            <a:r>
              <a:rPr lang="en-US" sz="2800" dirty="0" smtClean="0">
                <a:solidFill>
                  <a:srgbClr val="C4001C"/>
                </a:solidFill>
                <a:latin typeface="Bahnschrift SemiBold SemiConden" pitchFamily="34" charset="0"/>
              </a:rPr>
              <a:t>Management</a:t>
            </a:r>
            <a:r>
              <a:rPr lang="en-US" sz="2800" dirty="0" smtClean="0">
                <a:solidFill>
                  <a:srgbClr val="002060"/>
                </a:solidFill>
                <a:latin typeface="Bahnschrift SemiBold SemiConden" pitchFamily="34" charset="0"/>
              </a:rPr>
              <a:t> System”</a:t>
            </a:r>
            <a:endParaRPr lang="en-US" sz="2800" dirty="0">
              <a:solidFill>
                <a:srgbClr val="002060"/>
              </a:solidFill>
              <a:latin typeface="Bahnschrift SemiBold SemiConden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2211" y="3487410"/>
            <a:ext cx="3810000" cy="2619375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327C5-B821-4FE9-A59A-A60D9EB59A9A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057831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xmlns="" id="{4927E37E-6F98-4672-8A68-A600592F3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854" y="531285"/>
            <a:ext cx="11157817" cy="660511"/>
          </a:xfrm>
        </p:spPr>
        <p:txBody>
          <a:bodyPr/>
          <a:lstStyle/>
          <a:p>
            <a:r>
              <a:rPr lang="en-US" b="1" dirty="0">
                <a:solidFill>
                  <a:srgbClr val="FF3654"/>
                </a:solidFill>
              </a:rPr>
              <a:t>User</a:t>
            </a:r>
            <a:r>
              <a:rPr lang="en-US" b="1" dirty="0"/>
              <a:t> </a:t>
            </a:r>
            <a:r>
              <a:rPr lang="en-US" b="1" dirty="0">
                <a:solidFill>
                  <a:schemeClr val="accent4">
                    <a:lumMod val="50000"/>
                  </a:schemeClr>
                </a:solidFill>
              </a:rPr>
              <a:t>Requirement’s</a:t>
            </a:r>
            <a:endParaRPr lang="en-US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43962C17-0707-428C-A454-5BF698040D00}"/>
              </a:ext>
            </a:extLst>
          </p:cNvPr>
          <p:cNvGrpSpPr/>
          <p:nvPr/>
        </p:nvGrpSpPr>
        <p:grpSpPr>
          <a:xfrm>
            <a:off x="6834538" y="5809234"/>
            <a:ext cx="5035189" cy="526371"/>
            <a:chOff x="8240344" y="2003508"/>
            <a:chExt cx="4125979" cy="526371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xmlns="" id="{5921643E-B1BD-455C-BD01-138D7AF36E88}"/>
                </a:ext>
              </a:extLst>
            </p:cNvPr>
            <p:cNvSpPr/>
            <p:nvPr/>
          </p:nvSpPr>
          <p:spPr>
            <a:xfrm>
              <a:off x="8240344" y="2252880"/>
              <a:ext cx="4125979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endParaRPr lang="en-US" sz="1200" dirty="0"/>
            </a:p>
          </p:txBody>
        </p:sp>
        <p:sp>
          <p:nvSpPr>
            <p:cNvPr id="44" name="Inhaltsplatzhalter 4">
              <a:extLst>
                <a:ext uri="{FF2B5EF4-FFF2-40B4-BE49-F238E27FC236}">
                  <a16:creationId xmlns:a16="http://schemas.microsoft.com/office/drawing/2014/main" xmlns="" id="{38ED5F60-F476-42EA-9D28-49C8DCA420B2}"/>
                </a:ext>
              </a:extLst>
            </p:cNvPr>
            <p:cNvSpPr txBox="1">
              <a:spLocks/>
            </p:cNvSpPr>
            <p:nvPr/>
          </p:nvSpPr>
          <p:spPr>
            <a:xfrm>
              <a:off x="8330459" y="2003508"/>
              <a:ext cx="3247592" cy="246221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72967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Wingdings" panose="05000000000000000000" pitchFamily="2" charset="2"/>
                <a:buChar char="§"/>
                <a:defRPr sz="23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1pPr>
              <a:lvl2pPr marL="807798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20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2pPr>
              <a:lvl3pPr marL="1080764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9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3pPr>
              <a:lvl4pPr marL="1436256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4pPr>
              <a:lvl5pPr marL="1793335" indent="-179335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5pPr>
              <a:lvl6pPr marL="2513847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910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7972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5034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spcAft>
                  <a:spcPts val="1200"/>
                </a:spcAft>
                <a:buNone/>
              </a:pPr>
              <a:r>
                <a:rPr lang="en-US" sz="1600" b="1" dirty="0" smtClean="0">
                  <a:solidFill>
                    <a:srgbClr val="FF3654"/>
                  </a:solidFill>
                  <a:latin typeface="Roboto" pitchFamily="2" charset="0"/>
                  <a:ea typeface="Roboto" pitchFamily="2" charset="0"/>
                </a:rPr>
                <a:t>Monitoring the delivery boy</a:t>
              </a:r>
              <a:endParaRPr lang="en-US" sz="1100" dirty="0">
                <a:solidFill>
                  <a:srgbClr val="FF3654"/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xmlns="" id="{1D9E817C-5B31-42F7-8158-B8A16136F2FF}"/>
              </a:ext>
            </a:extLst>
          </p:cNvPr>
          <p:cNvGrpSpPr/>
          <p:nvPr/>
        </p:nvGrpSpPr>
        <p:grpSpPr>
          <a:xfrm>
            <a:off x="6207929" y="4683082"/>
            <a:ext cx="5102650" cy="1364294"/>
            <a:chOff x="8240343" y="1441816"/>
            <a:chExt cx="4181259" cy="1369606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xmlns="" id="{A2856E3A-7A22-4A4F-B764-7724F20337CD}"/>
                </a:ext>
              </a:extLst>
            </p:cNvPr>
            <p:cNvSpPr/>
            <p:nvPr/>
          </p:nvSpPr>
          <p:spPr>
            <a:xfrm>
              <a:off x="8240343" y="2252880"/>
              <a:ext cx="4181259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endParaRPr lang="en-US" sz="1200" dirty="0"/>
            </a:p>
          </p:txBody>
        </p:sp>
        <p:sp>
          <p:nvSpPr>
            <p:cNvPr id="47" name="Inhaltsplatzhalter 4">
              <a:extLst>
                <a:ext uri="{FF2B5EF4-FFF2-40B4-BE49-F238E27FC236}">
                  <a16:creationId xmlns:a16="http://schemas.microsoft.com/office/drawing/2014/main" xmlns="" id="{19B5539F-DD2E-4B81-81D1-4BFFDD021772}"/>
                </a:ext>
              </a:extLst>
            </p:cNvPr>
            <p:cNvSpPr txBox="1">
              <a:spLocks/>
            </p:cNvSpPr>
            <p:nvPr/>
          </p:nvSpPr>
          <p:spPr>
            <a:xfrm>
              <a:off x="8330460" y="1441816"/>
              <a:ext cx="3657277" cy="1369606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72967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Wingdings" panose="05000000000000000000" pitchFamily="2" charset="2"/>
                <a:buChar char="§"/>
                <a:defRPr sz="23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1pPr>
              <a:lvl2pPr marL="807798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20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2pPr>
              <a:lvl3pPr marL="1080764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9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3pPr>
              <a:lvl4pPr marL="1436256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4pPr>
              <a:lvl5pPr marL="1793335" indent="-179335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5pPr>
              <a:lvl6pPr marL="2513847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910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7972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5034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spcAft>
                  <a:spcPts val="1200"/>
                </a:spcAft>
                <a:buNone/>
              </a:pPr>
              <a:r>
                <a:rPr lang="en-US" sz="1600" b="1" dirty="0" smtClean="0">
                  <a:solidFill>
                    <a:srgbClr val="00C7EE"/>
                  </a:solidFill>
                  <a:latin typeface="Roboto" pitchFamily="2" charset="0"/>
                  <a:ea typeface="Roboto" pitchFamily="2" charset="0"/>
                </a:rPr>
                <a:t>Monitoring the transection system</a:t>
              </a:r>
            </a:p>
            <a:p>
              <a:pPr marL="0" indent="0">
                <a:lnSpc>
                  <a:spcPct val="100000"/>
                </a:lnSpc>
                <a:spcAft>
                  <a:spcPts val="1200"/>
                </a:spcAft>
                <a:buNone/>
              </a:pPr>
              <a:r>
                <a:rPr lang="en-US" sz="1600" b="1" dirty="0">
                  <a:solidFill>
                    <a:srgbClr val="7030A0"/>
                  </a:solidFill>
                  <a:latin typeface="Roboto" pitchFamily="2" charset="0"/>
                  <a:ea typeface="Roboto" pitchFamily="2" charset="0"/>
                </a:rPr>
                <a:t>Monitoring the Customer’s review</a:t>
              </a:r>
              <a:endParaRPr lang="en-US" sz="1100" dirty="0">
                <a:solidFill>
                  <a:srgbClr val="7030A0"/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  <a:p>
              <a:pPr marL="0" indent="0">
                <a:lnSpc>
                  <a:spcPct val="100000"/>
                </a:lnSpc>
                <a:spcAft>
                  <a:spcPts val="1200"/>
                </a:spcAft>
                <a:buNone/>
              </a:pPr>
              <a:endParaRPr lang="en-US" sz="1600" b="1" dirty="0" smtClean="0">
                <a:solidFill>
                  <a:srgbClr val="00C7EE"/>
                </a:solidFill>
                <a:latin typeface="Roboto" pitchFamily="2" charset="0"/>
                <a:ea typeface="Roboto" pitchFamily="2" charset="0"/>
              </a:endParaRPr>
            </a:p>
            <a:p>
              <a:pPr marL="0" indent="0">
                <a:lnSpc>
                  <a:spcPct val="100000"/>
                </a:lnSpc>
                <a:spcAft>
                  <a:spcPts val="1200"/>
                </a:spcAft>
                <a:buNone/>
              </a:pPr>
              <a:endParaRPr lang="en-US" sz="1100" dirty="0">
                <a:solidFill>
                  <a:srgbClr val="00C7EE"/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xmlns="" id="{543DBE88-850F-4DB9-B4BF-FA4A183B286F}"/>
              </a:ext>
            </a:extLst>
          </p:cNvPr>
          <p:cNvGrpSpPr/>
          <p:nvPr/>
        </p:nvGrpSpPr>
        <p:grpSpPr>
          <a:xfrm>
            <a:off x="5058210" y="2142102"/>
            <a:ext cx="5036736" cy="1846659"/>
            <a:chOff x="8240344" y="1502824"/>
            <a:chExt cx="4125980" cy="1608690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xmlns="" id="{4961F63B-9276-483A-8029-2F49AB3A825E}"/>
                </a:ext>
              </a:extLst>
            </p:cNvPr>
            <p:cNvSpPr/>
            <p:nvPr/>
          </p:nvSpPr>
          <p:spPr>
            <a:xfrm>
              <a:off x="8240344" y="2252880"/>
              <a:ext cx="4125980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endParaRPr lang="en-US" sz="1200" dirty="0"/>
            </a:p>
          </p:txBody>
        </p:sp>
        <p:sp>
          <p:nvSpPr>
            <p:cNvPr id="50" name="Inhaltsplatzhalter 4">
              <a:extLst>
                <a:ext uri="{FF2B5EF4-FFF2-40B4-BE49-F238E27FC236}">
                  <a16:creationId xmlns:a16="http://schemas.microsoft.com/office/drawing/2014/main" xmlns="" id="{560F0651-07FD-421D-A242-65BD3B269123}"/>
                </a:ext>
              </a:extLst>
            </p:cNvPr>
            <p:cNvSpPr txBox="1">
              <a:spLocks/>
            </p:cNvSpPr>
            <p:nvPr/>
          </p:nvSpPr>
          <p:spPr>
            <a:xfrm>
              <a:off x="8342793" y="1502824"/>
              <a:ext cx="3794241" cy="1608690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72967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Wingdings" panose="05000000000000000000" pitchFamily="2" charset="2"/>
                <a:buChar char="§"/>
                <a:defRPr sz="23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1pPr>
              <a:lvl2pPr marL="807798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20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2pPr>
              <a:lvl3pPr marL="1080764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9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3pPr>
              <a:lvl4pPr marL="1436256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4pPr>
              <a:lvl5pPr marL="1793335" indent="-179335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5pPr>
              <a:lvl6pPr marL="2513847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910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7972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5034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spcAft>
                  <a:spcPts val="1200"/>
                </a:spcAft>
                <a:buNone/>
              </a:pPr>
              <a:r>
                <a:rPr lang="en-US" sz="1600" b="1" dirty="0" smtClean="0">
                  <a:solidFill>
                    <a:srgbClr val="FFC000"/>
                  </a:solidFill>
                  <a:latin typeface="Roboto" pitchFamily="2" charset="0"/>
                  <a:ea typeface="Roboto" pitchFamily="2" charset="0"/>
                </a:rPr>
                <a:t>Add users for the admin panel</a:t>
              </a:r>
            </a:p>
            <a:p>
              <a:pPr marL="0" indent="0">
                <a:lnSpc>
                  <a:spcPct val="100000"/>
                </a:lnSpc>
                <a:spcAft>
                  <a:spcPts val="1200"/>
                </a:spcAft>
                <a:buNone/>
              </a:pPr>
              <a:r>
                <a:rPr lang="en-US" sz="1600" b="1" dirty="0" smtClean="0">
                  <a:solidFill>
                    <a:srgbClr val="002060"/>
                  </a:solidFill>
                  <a:latin typeface="Roboto" pitchFamily="2" charset="0"/>
                  <a:ea typeface="Roboto" pitchFamily="2" charset="0"/>
                </a:rPr>
                <a:t>Keeping </a:t>
              </a:r>
              <a:r>
                <a:rPr lang="en-US" sz="1600" b="1" dirty="0">
                  <a:solidFill>
                    <a:srgbClr val="002060"/>
                  </a:solidFill>
                  <a:latin typeface="Roboto" pitchFamily="2" charset="0"/>
                  <a:ea typeface="Roboto" pitchFamily="2" charset="0"/>
                </a:rPr>
                <a:t>the customer’s record like their details.</a:t>
              </a:r>
            </a:p>
            <a:p>
              <a:pPr marL="0" lvl="0" indent="0">
                <a:lnSpc>
                  <a:spcPct val="100000"/>
                </a:lnSpc>
                <a:spcAft>
                  <a:spcPts val="1200"/>
                </a:spcAft>
                <a:buNone/>
              </a:pPr>
              <a:r>
                <a:rPr lang="en-US" sz="1600" b="1" dirty="0">
                  <a:solidFill>
                    <a:srgbClr val="FFC000"/>
                  </a:solidFill>
                  <a:latin typeface="Roboto" pitchFamily="2" charset="0"/>
                  <a:ea typeface="Roboto" pitchFamily="2" charset="0"/>
                </a:rPr>
                <a:t>Organizing their member registration system.</a:t>
              </a:r>
            </a:p>
            <a:p>
              <a:pPr marL="0" indent="0">
                <a:lnSpc>
                  <a:spcPct val="100000"/>
                </a:lnSpc>
                <a:spcAft>
                  <a:spcPts val="1200"/>
                </a:spcAft>
                <a:buNone/>
              </a:pPr>
              <a:endParaRPr lang="en-US" sz="1600" b="1" dirty="0">
                <a:solidFill>
                  <a:srgbClr val="C00000"/>
                </a:solidFill>
                <a:latin typeface="Roboto" pitchFamily="2" charset="0"/>
                <a:ea typeface="Roboto" pitchFamily="2" charset="0"/>
              </a:endParaRPr>
            </a:p>
            <a:p>
              <a:pPr marL="0" indent="0">
                <a:lnSpc>
                  <a:spcPct val="100000"/>
                </a:lnSpc>
                <a:spcAft>
                  <a:spcPts val="1200"/>
                </a:spcAft>
                <a:buNone/>
              </a:pPr>
              <a:endParaRPr lang="en-US" sz="1600" b="1" dirty="0">
                <a:solidFill>
                  <a:srgbClr val="C00000"/>
                </a:solidFill>
                <a:latin typeface="Roboto" pitchFamily="2" charset="0"/>
                <a:ea typeface="Roboto" pitchFamily="2" charset="0"/>
              </a:endParaRP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xmlns="" id="{CD974EA9-3939-42A8-BEB6-8BCA60409C6D}"/>
              </a:ext>
            </a:extLst>
          </p:cNvPr>
          <p:cNvGrpSpPr/>
          <p:nvPr/>
        </p:nvGrpSpPr>
        <p:grpSpPr>
          <a:xfrm>
            <a:off x="5508373" y="3613666"/>
            <a:ext cx="5737077" cy="1157222"/>
            <a:chOff x="8240343" y="1292076"/>
            <a:chExt cx="4308597" cy="1669082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xmlns="" id="{634FBE56-6F2E-429D-B2D2-E3A3F8B61969}"/>
                </a:ext>
              </a:extLst>
            </p:cNvPr>
            <p:cNvSpPr/>
            <p:nvPr/>
          </p:nvSpPr>
          <p:spPr>
            <a:xfrm>
              <a:off x="8240343" y="2252880"/>
              <a:ext cx="4213219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endParaRPr lang="en-US" sz="1200" dirty="0"/>
            </a:p>
          </p:txBody>
        </p:sp>
        <p:sp>
          <p:nvSpPr>
            <p:cNvPr id="53" name="Inhaltsplatzhalter 4">
              <a:extLst>
                <a:ext uri="{FF2B5EF4-FFF2-40B4-BE49-F238E27FC236}">
                  <a16:creationId xmlns:a16="http://schemas.microsoft.com/office/drawing/2014/main" xmlns="" id="{A97378DC-2240-45F1-AC34-0BCFD0B561AD}"/>
                </a:ext>
              </a:extLst>
            </p:cNvPr>
            <p:cNvSpPr txBox="1">
              <a:spLocks/>
            </p:cNvSpPr>
            <p:nvPr/>
          </p:nvSpPr>
          <p:spPr>
            <a:xfrm>
              <a:off x="8330460" y="1292076"/>
              <a:ext cx="4218480" cy="1669082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72967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Wingdings" panose="05000000000000000000" pitchFamily="2" charset="2"/>
                <a:buChar char="§"/>
                <a:defRPr sz="23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1pPr>
              <a:lvl2pPr marL="807798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20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2pPr>
              <a:lvl3pPr marL="1080764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9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3pPr>
              <a:lvl4pPr marL="1436256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4pPr>
              <a:lvl5pPr marL="1793335" indent="-179335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5pPr>
              <a:lvl6pPr marL="2513847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910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7972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5034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spcAft>
                  <a:spcPts val="1200"/>
                </a:spcAft>
                <a:buNone/>
              </a:pPr>
              <a:r>
                <a:rPr lang="en-US" sz="1600" b="1" dirty="0" smtClean="0">
                  <a:solidFill>
                    <a:srgbClr val="C00000"/>
                  </a:solidFill>
                  <a:latin typeface="Roboto" pitchFamily="2" charset="0"/>
                  <a:ea typeface="Roboto" pitchFamily="2" charset="0"/>
                </a:rPr>
                <a:t>Monitoring the whole system from admin panel</a:t>
              </a:r>
            </a:p>
            <a:p>
              <a:pPr marL="0" lvl="0" indent="0">
                <a:lnSpc>
                  <a:spcPct val="100000"/>
                </a:lnSpc>
                <a:spcAft>
                  <a:spcPts val="1200"/>
                </a:spcAft>
                <a:buNone/>
              </a:pPr>
              <a:r>
                <a:rPr lang="en-US" sz="1600" b="1" dirty="0" smtClean="0">
                  <a:solidFill>
                    <a:schemeClr val="bg2">
                      <a:lumMod val="50000"/>
                    </a:schemeClr>
                  </a:solidFill>
                  <a:latin typeface="Roboto" pitchFamily="2" charset="0"/>
                  <a:ea typeface="Roboto" pitchFamily="2" charset="0"/>
                </a:rPr>
                <a:t>Taking </a:t>
              </a:r>
              <a:r>
                <a:rPr lang="en-US" sz="1600" b="1" dirty="0">
                  <a:solidFill>
                    <a:schemeClr val="bg2">
                      <a:lumMod val="50000"/>
                    </a:schemeClr>
                  </a:solidFill>
                  <a:latin typeface="Roboto" pitchFamily="2" charset="0"/>
                  <a:ea typeface="Roboto" pitchFamily="2" charset="0"/>
                </a:rPr>
                <a:t>back up of the database.</a:t>
              </a:r>
            </a:p>
            <a:p>
              <a:pPr marL="0" indent="0">
                <a:lnSpc>
                  <a:spcPct val="100000"/>
                </a:lnSpc>
                <a:spcAft>
                  <a:spcPts val="1200"/>
                </a:spcAft>
                <a:buNone/>
              </a:pPr>
              <a:r>
                <a:rPr lang="en-US" sz="1600" b="1" dirty="0">
                  <a:solidFill>
                    <a:srgbClr val="C00000"/>
                  </a:solidFill>
                  <a:latin typeface="Roboto" pitchFamily="2" charset="0"/>
                  <a:ea typeface="Roboto" pitchFamily="2" charset="0"/>
                </a:rPr>
                <a:t>Creating, deleting and modifying the records.</a:t>
              </a:r>
            </a:p>
            <a:p>
              <a:pPr marL="0" indent="0">
                <a:lnSpc>
                  <a:spcPct val="100000"/>
                </a:lnSpc>
                <a:spcAft>
                  <a:spcPts val="1200"/>
                </a:spcAft>
                <a:buNone/>
              </a:pPr>
              <a:endParaRPr lang="en-US" sz="1600" b="1" dirty="0">
                <a:solidFill>
                  <a:srgbClr val="24B6AB"/>
                </a:solidFill>
                <a:latin typeface="Roboto" pitchFamily="2" charset="0"/>
                <a:ea typeface="Roboto" pitchFamily="2" charset="0"/>
              </a:endParaRPr>
            </a:p>
          </p:txBody>
        </p:sp>
      </p:grp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xmlns="" id="{1814B0E5-A603-47DB-83CB-3F7E6F31CF94}"/>
              </a:ext>
            </a:extLst>
          </p:cNvPr>
          <p:cNvCxnSpPr>
            <a:cxnSpLocks/>
          </p:cNvCxnSpPr>
          <p:nvPr/>
        </p:nvCxnSpPr>
        <p:spPr>
          <a:xfrm>
            <a:off x="4918509" y="4052236"/>
            <a:ext cx="420685" cy="0"/>
          </a:xfrm>
          <a:prstGeom prst="line">
            <a:avLst/>
          </a:prstGeom>
          <a:ln>
            <a:solidFill>
              <a:schemeClr val="bg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xmlns="" id="{F7E582F9-8A5B-40F6-8ED1-F8C70A6D6230}"/>
              </a:ext>
            </a:extLst>
          </p:cNvPr>
          <p:cNvCxnSpPr>
            <a:cxnSpLocks/>
          </p:cNvCxnSpPr>
          <p:nvPr/>
        </p:nvCxnSpPr>
        <p:spPr>
          <a:xfrm>
            <a:off x="5451879" y="4977960"/>
            <a:ext cx="420685" cy="0"/>
          </a:xfrm>
          <a:prstGeom prst="line">
            <a:avLst/>
          </a:prstGeom>
          <a:ln>
            <a:solidFill>
              <a:schemeClr val="bg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xmlns="" id="{EFABBCAD-6E68-4AFC-8155-88347C93CBC1}"/>
              </a:ext>
            </a:extLst>
          </p:cNvPr>
          <p:cNvCxnSpPr>
            <a:cxnSpLocks/>
          </p:cNvCxnSpPr>
          <p:nvPr/>
        </p:nvCxnSpPr>
        <p:spPr>
          <a:xfrm>
            <a:off x="5997587" y="5930861"/>
            <a:ext cx="420685" cy="0"/>
          </a:xfrm>
          <a:prstGeom prst="line">
            <a:avLst/>
          </a:prstGeom>
          <a:ln>
            <a:solidFill>
              <a:schemeClr val="bg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xmlns="" id="{2ABD42EA-2EF3-4BC5-99F9-D01F70A95839}"/>
              </a:ext>
            </a:extLst>
          </p:cNvPr>
          <p:cNvCxnSpPr>
            <a:cxnSpLocks/>
          </p:cNvCxnSpPr>
          <p:nvPr/>
        </p:nvCxnSpPr>
        <p:spPr>
          <a:xfrm>
            <a:off x="4219247" y="2868329"/>
            <a:ext cx="420685" cy="0"/>
          </a:xfrm>
          <a:prstGeom prst="line">
            <a:avLst/>
          </a:prstGeom>
          <a:ln>
            <a:solidFill>
              <a:schemeClr val="bg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reeform: Shape 7">
            <a:extLst>
              <a:ext uri="{FF2B5EF4-FFF2-40B4-BE49-F238E27FC236}">
                <a16:creationId xmlns:a16="http://schemas.microsoft.com/office/drawing/2014/main" xmlns="" id="{B0879606-3B1C-45FB-996D-42E64653C933}"/>
              </a:ext>
            </a:extLst>
          </p:cNvPr>
          <p:cNvSpPr/>
          <p:nvPr/>
        </p:nvSpPr>
        <p:spPr>
          <a:xfrm>
            <a:off x="1170173" y="4750267"/>
            <a:ext cx="4483716" cy="1510557"/>
          </a:xfrm>
          <a:custGeom>
            <a:avLst/>
            <a:gdLst>
              <a:gd name="connsiteX0" fmla="*/ 364572 w 4483716"/>
              <a:gd name="connsiteY0" fmla="*/ 887272 h 1510556"/>
              <a:gd name="connsiteX1" fmla="*/ 4162184 w 4483716"/>
              <a:gd name="connsiteY1" fmla="*/ 0 h 1510556"/>
              <a:gd name="connsiteX2" fmla="*/ 4485635 w 4483716"/>
              <a:gd name="connsiteY2" fmla="*/ 560225 h 1510556"/>
              <a:gd name="connsiteX3" fmla="*/ 0 w 4483716"/>
              <a:gd name="connsiteY3" fmla="*/ 1518589 h 1510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83716" h="1510556">
                <a:moveTo>
                  <a:pt x="364572" y="887272"/>
                </a:moveTo>
                <a:lnTo>
                  <a:pt x="4162184" y="0"/>
                </a:lnTo>
                <a:lnTo>
                  <a:pt x="4485635" y="560225"/>
                </a:lnTo>
                <a:lnTo>
                  <a:pt x="0" y="1518589"/>
                </a:lnTo>
                <a:close/>
              </a:path>
            </a:pathLst>
          </a:custGeom>
          <a:solidFill>
            <a:srgbClr val="E20020"/>
          </a:solidFill>
          <a:ln w="119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xmlns="" id="{E9CD05AB-CC25-4D94-95BA-439E3AAC9217}"/>
              </a:ext>
            </a:extLst>
          </p:cNvPr>
          <p:cNvSpPr/>
          <p:nvPr/>
        </p:nvSpPr>
        <p:spPr>
          <a:xfrm>
            <a:off x="1723804" y="3862875"/>
            <a:ext cx="3416736" cy="1438625"/>
          </a:xfrm>
          <a:custGeom>
            <a:avLst/>
            <a:gdLst>
              <a:gd name="connsiteX0" fmla="*/ 323451 w 3416735"/>
              <a:gd name="connsiteY0" fmla="*/ 887392 h 1438625"/>
              <a:gd name="connsiteX1" fmla="*/ 3096282 w 3416735"/>
              <a:gd name="connsiteY1" fmla="*/ 0 h 1438625"/>
              <a:gd name="connsiteX2" fmla="*/ 3419733 w 3416735"/>
              <a:gd name="connsiteY2" fmla="*/ 560345 h 1438625"/>
              <a:gd name="connsiteX3" fmla="*/ 0 w 3416735"/>
              <a:gd name="connsiteY3" fmla="*/ 1447617 h 143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16735" h="1438625">
                <a:moveTo>
                  <a:pt x="323451" y="887392"/>
                </a:moveTo>
                <a:lnTo>
                  <a:pt x="3096282" y="0"/>
                </a:lnTo>
                <a:lnTo>
                  <a:pt x="3419733" y="560345"/>
                </a:lnTo>
                <a:lnTo>
                  <a:pt x="0" y="1447617"/>
                </a:lnTo>
                <a:close/>
              </a:path>
            </a:pathLst>
          </a:custGeom>
          <a:solidFill>
            <a:srgbClr val="0096B4"/>
          </a:solidFill>
          <a:ln w="119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xmlns="" id="{5C0ACA50-4377-45C4-9DBD-7C008ADA8E3F}"/>
              </a:ext>
            </a:extLst>
          </p:cNvPr>
          <p:cNvSpPr/>
          <p:nvPr/>
        </p:nvSpPr>
        <p:spPr>
          <a:xfrm>
            <a:off x="2235835" y="3164062"/>
            <a:ext cx="2385721" cy="1258797"/>
          </a:xfrm>
          <a:custGeom>
            <a:avLst/>
            <a:gdLst>
              <a:gd name="connsiteX0" fmla="*/ 323451 w 2385720"/>
              <a:gd name="connsiteY0" fmla="*/ 698812 h 1258797"/>
              <a:gd name="connsiteX1" fmla="*/ 2180717 w 2385720"/>
              <a:gd name="connsiteY1" fmla="*/ 0 h 1258797"/>
              <a:gd name="connsiteX2" fmla="*/ 2395432 w 2385720"/>
              <a:gd name="connsiteY2" fmla="*/ 371765 h 1258797"/>
              <a:gd name="connsiteX3" fmla="*/ 0 w 2385720"/>
              <a:gd name="connsiteY3" fmla="*/ 1259157 h 12587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85720" h="1258797">
                <a:moveTo>
                  <a:pt x="323451" y="698812"/>
                </a:moveTo>
                <a:lnTo>
                  <a:pt x="2180717" y="0"/>
                </a:lnTo>
                <a:lnTo>
                  <a:pt x="2395432" y="371765"/>
                </a:lnTo>
                <a:lnTo>
                  <a:pt x="0" y="1259157"/>
                </a:lnTo>
                <a:close/>
              </a:path>
            </a:pathLst>
          </a:custGeom>
          <a:solidFill>
            <a:srgbClr val="CC8800"/>
          </a:solidFill>
          <a:ln w="119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xmlns="" id="{824A5F0E-80BF-4FD3-936C-77CBBBEE3026}"/>
              </a:ext>
            </a:extLst>
          </p:cNvPr>
          <p:cNvSpPr/>
          <p:nvPr/>
        </p:nvSpPr>
        <p:spPr>
          <a:xfrm>
            <a:off x="1723564" y="4750267"/>
            <a:ext cx="3932243" cy="551473"/>
          </a:xfrm>
          <a:custGeom>
            <a:avLst/>
            <a:gdLst>
              <a:gd name="connsiteX0" fmla="*/ 3608792 w 3932243"/>
              <a:gd name="connsiteY0" fmla="*/ 0 h 551473"/>
              <a:gd name="connsiteX1" fmla="*/ 323451 w 3932243"/>
              <a:gd name="connsiteY1" fmla="*/ 0 h 551473"/>
              <a:gd name="connsiteX2" fmla="*/ 0 w 3932243"/>
              <a:gd name="connsiteY2" fmla="*/ 560225 h 551473"/>
              <a:gd name="connsiteX3" fmla="*/ 3932243 w 3932243"/>
              <a:gd name="connsiteY3" fmla="*/ 560225 h 551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32243" h="551473">
                <a:moveTo>
                  <a:pt x="3608792" y="0"/>
                </a:moveTo>
                <a:lnTo>
                  <a:pt x="323451" y="0"/>
                </a:lnTo>
                <a:lnTo>
                  <a:pt x="0" y="560225"/>
                </a:lnTo>
                <a:lnTo>
                  <a:pt x="3932243" y="560225"/>
                </a:lnTo>
                <a:close/>
              </a:path>
            </a:pathLst>
          </a:custGeom>
          <a:solidFill>
            <a:srgbClr val="00C7EE"/>
          </a:solidFill>
          <a:ln w="119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xmlns="" id="{24098EB8-D3D5-4383-8B17-9EC765EC5792}"/>
              </a:ext>
            </a:extLst>
          </p:cNvPr>
          <p:cNvSpPr/>
          <p:nvPr/>
        </p:nvSpPr>
        <p:spPr>
          <a:xfrm>
            <a:off x="1170173" y="5637539"/>
            <a:ext cx="5035190" cy="623404"/>
          </a:xfrm>
          <a:custGeom>
            <a:avLst/>
            <a:gdLst>
              <a:gd name="connsiteX0" fmla="*/ 5039026 w 5035189"/>
              <a:gd name="connsiteY0" fmla="*/ 631317 h 623404"/>
              <a:gd name="connsiteX1" fmla="*/ 4674454 w 5035189"/>
              <a:gd name="connsiteY1" fmla="*/ 0 h 623404"/>
              <a:gd name="connsiteX2" fmla="*/ 364572 w 5035189"/>
              <a:gd name="connsiteY2" fmla="*/ 0 h 623404"/>
              <a:gd name="connsiteX3" fmla="*/ 0 w 5035189"/>
              <a:gd name="connsiteY3" fmla="*/ 631317 h 623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35189" h="623404">
                <a:moveTo>
                  <a:pt x="5039026" y="631317"/>
                </a:moveTo>
                <a:lnTo>
                  <a:pt x="4674454" y="0"/>
                </a:lnTo>
                <a:lnTo>
                  <a:pt x="364572" y="0"/>
                </a:lnTo>
                <a:lnTo>
                  <a:pt x="0" y="631317"/>
                </a:lnTo>
                <a:close/>
              </a:path>
            </a:pathLst>
          </a:custGeom>
          <a:solidFill>
            <a:srgbClr val="FF3654"/>
          </a:solidFill>
          <a:ln w="119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xmlns="" id="{018F9E46-CF52-4136-910C-3EAB184F98F1}"/>
              </a:ext>
            </a:extLst>
          </p:cNvPr>
          <p:cNvSpPr/>
          <p:nvPr/>
        </p:nvSpPr>
        <p:spPr>
          <a:xfrm>
            <a:off x="2235835" y="3862875"/>
            <a:ext cx="2901228" cy="551473"/>
          </a:xfrm>
          <a:custGeom>
            <a:avLst/>
            <a:gdLst>
              <a:gd name="connsiteX0" fmla="*/ 2584251 w 2901228"/>
              <a:gd name="connsiteY0" fmla="*/ 0 h 551473"/>
              <a:gd name="connsiteX1" fmla="*/ 323451 w 2901228"/>
              <a:gd name="connsiteY1" fmla="*/ 0 h 551473"/>
              <a:gd name="connsiteX2" fmla="*/ 0 w 2901228"/>
              <a:gd name="connsiteY2" fmla="*/ 560345 h 551473"/>
              <a:gd name="connsiteX3" fmla="*/ 2907702 w 2901228"/>
              <a:gd name="connsiteY3" fmla="*/ 560345 h 551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01228" h="551473">
                <a:moveTo>
                  <a:pt x="2584251" y="0"/>
                </a:moveTo>
                <a:lnTo>
                  <a:pt x="323451" y="0"/>
                </a:lnTo>
                <a:lnTo>
                  <a:pt x="0" y="560345"/>
                </a:lnTo>
                <a:lnTo>
                  <a:pt x="2907702" y="560345"/>
                </a:lnTo>
                <a:close/>
              </a:path>
            </a:pathLst>
          </a:custGeom>
          <a:solidFill>
            <a:srgbClr val="FFB92E"/>
          </a:solidFill>
          <a:ln w="119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xmlns="" id="{6D0DCC3E-7C9E-4B60-9A16-58BDD661E0B7}"/>
              </a:ext>
            </a:extLst>
          </p:cNvPr>
          <p:cNvSpPr/>
          <p:nvPr/>
        </p:nvSpPr>
        <p:spPr>
          <a:xfrm>
            <a:off x="2748105" y="1905025"/>
            <a:ext cx="1882202" cy="1630442"/>
          </a:xfrm>
          <a:custGeom>
            <a:avLst/>
            <a:gdLst>
              <a:gd name="connsiteX0" fmla="*/ 1559590 w 1882201"/>
              <a:gd name="connsiteY0" fmla="*/ 1070457 h 1630442"/>
              <a:gd name="connsiteX1" fmla="*/ 1559590 w 1882201"/>
              <a:gd name="connsiteY1" fmla="*/ 1070457 h 1630442"/>
              <a:gd name="connsiteX2" fmla="*/ 941580 w 1882201"/>
              <a:gd name="connsiteY2" fmla="*/ 0 h 1630442"/>
              <a:gd name="connsiteX3" fmla="*/ 323571 w 1882201"/>
              <a:gd name="connsiteY3" fmla="*/ 1070457 h 1630442"/>
              <a:gd name="connsiteX4" fmla="*/ 323571 w 1882201"/>
              <a:gd name="connsiteY4" fmla="*/ 1070457 h 1630442"/>
              <a:gd name="connsiteX5" fmla="*/ 0 w 1882201"/>
              <a:gd name="connsiteY5" fmla="*/ 1630802 h 1630442"/>
              <a:gd name="connsiteX6" fmla="*/ 1883161 w 1882201"/>
              <a:gd name="connsiteY6" fmla="*/ 1630802 h 1630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82201" h="1630442">
                <a:moveTo>
                  <a:pt x="1559590" y="1070457"/>
                </a:moveTo>
                <a:lnTo>
                  <a:pt x="1559590" y="1070457"/>
                </a:lnTo>
                <a:lnTo>
                  <a:pt x="941580" y="0"/>
                </a:lnTo>
                <a:lnTo>
                  <a:pt x="323571" y="1070457"/>
                </a:lnTo>
                <a:lnTo>
                  <a:pt x="323571" y="1070457"/>
                </a:lnTo>
                <a:lnTo>
                  <a:pt x="0" y="1630802"/>
                </a:lnTo>
                <a:lnTo>
                  <a:pt x="1883161" y="1630802"/>
                </a:lnTo>
                <a:close/>
              </a:path>
            </a:pathLst>
          </a:custGeom>
          <a:solidFill>
            <a:srgbClr val="24B6AB"/>
          </a:solidFill>
          <a:ln w="119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" name="Title 2">
            <a:extLst>
              <a:ext uri="{FF2B5EF4-FFF2-40B4-BE49-F238E27FC236}">
                <a16:creationId xmlns:a16="http://schemas.microsoft.com/office/drawing/2014/main" xmlns="" id="{4927E37E-6F98-4672-8A68-A600592F3C58}"/>
              </a:ext>
            </a:extLst>
          </p:cNvPr>
          <p:cNvSpPr txBox="1">
            <a:spLocks/>
          </p:cNvSpPr>
          <p:nvPr/>
        </p:nvSpPr>
        <p:spPr>
          <a:xfrm>
            <a:off x="292107" y="1159986"/>
            <a:ext cx="11157817" cy="660511"/>
          </a:xfrm>
          <a:prstGeom prst="rect">
            <a:avLst/>
          </a:prstGeom>
        </p:spPr>
        <p:txBody>
          <a:bodyPr lIns="0" tIns="0" rIns="0" bIns="0" anchor="ctr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  <a:cs typeface="+mj-cs"/>
              </a:defRPr>
            </a:lvl1pPr>
          </a:lstStyle>
          <a:p>
            <a:r>
              <a:rPr lang="en-US" sz="2400" b="1" dirty="0" smtClean="0">
                <a:solidFill>
                  <a:schemeClr val="bg2">
                    <a:lumMod val="50000"/>
                  </a:schemeClr>
                </a:solidFill>
              </a:rPr>
              <a:t>(Administrator Aspect)</a:t>
            </a:r>
            <a:endParaRPr lang="en-US" sz="24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764111" y="3244334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732773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50"/>
                            </p:stCondLst>
                            <p:childTnLst>
                              <p:par>
                                <p:cTn id="2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750"/>
                            </p:stCondLst>
                            <p:childTnLst>
                              <p:par>
                                <p:cTn id="2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5" grpId="0" animBg="1"/>
      <p:bldP spid="21" grpId="0" animBg="1"/>
      <p:bldP spid="24" grpId="0" animBg="1"/>
      <p:bldP spid="26" grpId="0" animBg="1"/>
      <p:bldP spid="2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2500" y="2074479"/>
            <a:ext cx="4889500" cy="4788673"/>
          </a:xfrm>
          <a:prstGeom prst="rect">
            <a:avLst/>
          </a:prstGeom>
        </p:spPr>
      </p:pic>
      <p:sp>
        <p:nvSpPr>
          <p:cNvPr id="10" name="Freeform: Shape 9">
            <a:extLst>
              <a:ext uri="{FF2B5EF4-FFF2-40B4-BE49-F238E27FC236}">
                <a16:creationId xmlns:a16="http://schemas.microsoft.com/office/drawing/2014/main" xmlns="" id="{C23AB480-2710-41DC-8D6E-CC0FA5B79291}"/>
              </a:ext>
            </a:extLst>
          </p:cNvPr>
          <p:cNvSpPr/>
          <p:nvPr/>
        </p:nvSpPr>
        <p:spPr>
          <a:xfrm>
            <a:off x="2702461" y="2654808"/>
            <a:ext cx="137564" cy="748960"/>
          </a:xfrm>
          <a:custGeom>
            <a:avLst/>
            <a:gdLst>
              <a:gd name="connsiteX0" fmla="*/ 86201 w 85725"/>
              <a:gd name="connsiteY0" fmla="*/ 0 h 466725"/>
              <a:gd name="connsiteX1" fmla="*/ 25337 w 85725"/>
              <a:gd name="connsiteY1" fmla="*/ 54769 h 466725"/>
              <a:gd name="connsiteX2" fmla="*/ 0 w 85725"/>
              <a:gd name="connsiteY2" fmla="*/ 119729 h 466725"/>
              <a:gd name="connsiteX3" fmla="*/ 0 w 85725"/>
              <a:gd name="connsiteY3" fmla="*/ 357949 h 466725"/>
              <a:gd name="connsiteX4" fmla="*/ 16764 w 85725"/>
              <a:gd name="connsiteY4" fmla="*/ 399288 h 466725"/>
              <a:gd name="connsiteX5" fmla="*/ 43053 w 85725"/>
              <a:gd name="connsiteY5" fmla="*/ 420815 h 466725"/>
              <a:gd name="connsiteX6" fmla="*/ 86106 w 85725"/>
              <a:gd name="connsiteY6" fmla="*/ 475583 h 466725"/>
              <a:gd name="connsiteX7" fmla="*/ 86106 w 85725"/>
              <a:gd name="connsiteY7" fmla="*/ 0 h 466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5725" h="466725">
                <a:moveTo>
                  <a:pt x="86201" y="0"/>
                </a:moveTo>
                <a:cubicBezTo>
                  <a:pt x="86201" y="0"/>
                  <a:pt x="50578" y="30766"/>
                  <a:pt x="25337" y="54769"/>
                </a:cubicBezTo>
                <a:cubicBezTo>
                  <a:pt x="0" y="78677"/>
                  <a:pt x="0" y="119729"/>
                  <a:pt x="0" y="119729"/>
                </a:cubicBezTo>
                <a:lnTo>
                  <a:pt x="0" y="357949"/>
                </a:lnTo>
                <a:cubicBezTo>
                  <a:pt x="0" y="373666"/>
                  <a:pt x="6191" y="388525"/>
                  <a:pt x="16764" y="399288"/>
                </a:cubicBezTo>
                <a:cubicBezTo>
                  <a:pt x="23717" y="406241"/>
                  <a:pt x="32671" y="414052"/>
                  <a:pt x="43053" y="420815"/>
                </a:cubicBezTo>
                <a:cubicBezTo>
                  <a:pt x="69437" y="437960"/>
                  <a:pt x="86106" y="475583"/>
                  <a:pt x="86106" y="475583"/>
                </a:cubicBezTo>
                <a:lnTo>
                  <a:pt x="86106" y="0"/>
                </a:lnTo>
                <a:close/>
              </a:path>
            </a:pathLst>
          </a:custGeom>
          <a:solidFill>
            <a:srgbClr val="1C9088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xmlns="" id="{2A7568D5-41A0-43F9-BD5C-F7877EBE0F60}"/>
              </a:ext>
            </a:extLst>
          </p:cNvPr>
          <p:cNvSpPr/>
          <p:nvPr/>
        </p:nvSpPr>
        <p:spPr>
          <a:xfrm>
            <a:off x="2702461" y="5898110"/>
            <a:ext cx="137564" cy="748960"/>
          </a:xfrm>
          <a:custGeom>
            <a:avLst/>
            <a:gdLst>
              <a:gd name="connsiteX0" fmla="*/ 86201 w 85725"/>
              <a:gd name="connsiteY0" fmla="*/ 0 h 466725"/>
              <a:gd name="connsiteX1" fmla="*/ 25337 w 85725"/>
              <a:gd name="connsiteY1" fmla="*/ 54769 h 466725"/>
              <a:gd name="connsiteX2" fmla="*/ 0 w 85725"/>
              <a:gd name="connsiteY2" fmla="*/ 119729 h 466725"/>
              <a:gd name="connsiteX3" fmla="*/ 0 w 85725"/>
              <a:gd name="connsiteY3" fmla="*/ 357949 h 466725"/>
              <a:gd name="connsiteX4" fmla="*/ 16764 w 85725"/>
              <a:gd name="connsiteY4" fmla="*/ 399288 h 466725"/>
              <a:gd name="connsiteX5" fmla="*/ 43053 w 85725"/>
              <a:gd name="connsiteY5" fmla="*/ 420814 h 466725"/>
              <a:gd name="connsiteX6" fmla="*/ 86106 w 85725"/>
              <a:gd name="connsiteY6" fmla="*/ 475583 h 466725"/>
              <a:gd name="connsiteX7" fmla="*/ 86106 w 85725"/>
              <a:gd name="connsiteY7" fmla="*/ 0 h 466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5725" h="466725">
                <a:moveTo>
                  <a:pt x="86201" y="0"/>
                </a:moveTo>
                <a:cubicBezTo>
                  <a:pt x="86201" y="0"/>
                  <a:pt x="50578" y="30766"/>
                  <a:pt x="25337" y="54769"/>
                </a:cubicBezTo>
                <a:cubicBezTo>
                  <a:pt x="0" y="78676"/>
                  <a:pt x="0" y="119729"/>
                  <a:pt x="0" y="119729"/>
                </a:cubicBezTo>
                <a:lnTo>
                  <a:pt x="0" y="357949"/>
                </a:lnTo>
                <a:cubicBezTo>
                  <a:pt x="0" y="373666"/>
                  <a:pt x="6191" y="388525"/>
                  <a:pt x="16764" y="399288"/>
                </a:cubicBezTo>
                <a:cubicBezTo>
                  <a:pt x="23717" y="406241"/>
                  <a:pt x="32671" y="414052"/>
                  <a:pt x="43053" y="420814"/>
                </a:cubicBezTo>
                <a:cubicBezTo>
                  <a:pt x="69437" y="437959"/>
                  <a:pt x="86106" y="475583"/>
                  <a:pt x="86106" y="475583"/>
                </a:cubicBezTo>
                <a:lnTo>
                  <a:pt x="86106" y="0"/>
                </a:lnTo>
                <a:close/>
              </a:path>
            </a:pathLst>
          </a:custGeom>
          <a:solidFill>
            <a:srgbClr val="E2002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xmlns="" id="{F3960414-14F0-4ACC-ADB8-70C8DC291643}"/>
              </a:ext>
            </a:extLst>
          </p:cNvPr>
          <p:cNvSpPr/>
          <p:nvPr/>
        </p:nvSpPr>
        <p:spPr>
          <a:xfrm>
            <a:off x="2702461" y="4805698"/>
            <a:ext cx="137564" cy="748960"/>
          </a:xfrm>
          <a:custGeom>
            <a:avLst/>
            <a:gdLst>
              <a:gd name="connsiteX0" fmla="*/ 86201 w 85725"/>
              <a:gd name="connsiteY0" fmla="*/ 0 h 466725"/>
              <a:gd name="connsiteX1" fmla="*/ 25337 w 85725"/>
              <a:gd name="connsiteY1" fmla="*/ 54769 h 466725"/>
              <a:gd name="connsiteX2" fmla="*/ 0 w 85725"/>
              <a:gd name="connsiteY2" fmla="*/ 119729 h 466725"/>
              <a:gd name="connsiteX3" fmla="*/ 0 w 85725"/>
              <a:gd name="connsiteY3" fmla="*/ 357950 h 466725"/>
              <a:gd name="connsiteX4" fmla="*/ 16764 w 85725"/>
              <a:gd name="connsiteY4" fmla="*/ 399288 h 466725"/>
              <a:gd name="connsiteX5" fmla="*/ 43053 w 85725"/>
              <a:gd name="connsiteY5" fmla="*/ 420815 h 466725"/>
              <a:gd name="connsiteX6" fmla="*/ 86106 w 85725"/>
              <a:gd name="connsiteY6" fmla="*/ 475583 h 466725"/>
              <a:gd name="connsiteX7" fmla="*/ 86106 w 85725"/>
              <a:gd name="connsiteY7" fmla="*/ 0 h 466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5725" h="466725">
                <a:moveTo>
                  <a:pt x="86201" y="0"/>
                </a:moveTo>
                <a:cubicBezTo>
                  <a:pt x="86201" y="0"/>
                  <a:pt x="50578" y="30766"/>
                  <a:pt x="25337" y="54769"/>
                </a:cubicBezTo>
                <a:cubicBezTo>
                  <a:pt x="0" y="78677"/>
                  <a:pt x="0" y="119729"/>
                  <a:pt x="0" y="119729"/>
                </a:cubicBezTo>
                <a:lnTo>
                  <a:pt x="0" y="357950"/>
                </a:lnTo>
                <a:cubicBezTo>
                  <a:pt x="0" y="373666"/>
                  <a:pt x="6191" y="388525"/>
                  <a:pt x="16764" y="399288"/>
                </a:cubicBezTo>
                <a:cubicBezTo>
                  <a:pt x="23717" y="406241"/>
                  <a:pt x="32671" y="414052"/>
                  <a:pt x="43053" y="420815"/>
                </a:cubicBezTo>
                <a:cubicBezTo>
                  <a:pt x="69437" y="437959"/>
                  <a:pt x="86106" y="475583"/>
                  <a:pt x="86106" y="475583"/>
                </a:cubicBezTo>
                <a:lnTo>
                  <a:pt x="86106" y="0"/>
                </a:lnTo>
                <a:close/>
              </a:path>
            </a:pathLst>
          </a:custGeom>
          <a:solidFill>
            <a:srgbClr val="00A0C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xmlns="" id="{F94E1114-63B2-4DD0-9C23-FD00CB4B505B}"/>
              </a:ext>
            </a:extLst>
          </p:cNvPr>
          <p:cNvGrpSpPr/>
          <p:nvPr/>
        </p:nvGrpSpPr>
        <p:grpSpPr>
          <a:xfrm>
            <a:off x="2840789" y="1841193"/>
            <a:ext cx="2384443" cy="5016808"/>
            <a:chOff x="2840789" y="1841193"/>
            <a:chExt cx="2384443" cy="5016808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xmlns="" id="{12353355-224C-45D9-926B-1E10C265D10A}"/>
                </a:ext>
              </a:extLst>
            </p:cNvPr>
            <p:cNvSpPr/>
            <p:nvPr/>
          </p:nvSpPr>
          <p:spPr>
            <a:xfrm>
              <a:off x="2840789" y="1841193"/>
              <a:ext cx="901809" cy="1880042"/>
            </a:xfrm>
            <a:custGeom>
              <a:avLst/>
              <a:gdLst>
                <a:gd name="connsiteX0" fmla="*/ 563880 w 561975"/>
                <a:gd name="connsiteY0" fmla="*/ 1177576 h 1171575"/>
                <a:gd name="connsiteX1" fmla="*/ 0 w 561975"/>
                <a:gd name="connsiteY1" fmla="*/ 0 h 1171575"/>
                <a:gd name="connsiteX2" fmla="*/ 0 w 561975"/>
                <a:gd name="connsiteY2" fmla="*/ 1177576 h 1171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1975" h="1171575">
                  <a:moveTo>
                    <a:pt x="563880" y="1177576"/>
                  </a:moveTo>
                  <a:lnTo>
                    <a:pt x="0" y="0"/>
                  </a:lnTo>
                  <a:lnTo>
                    <a:pt x="0" y="1177576"/>
                  </a:lnTo>
                  <a:close/>
                </a:path>
              </a:pathLst>
            </a:custGeom>
            <a:solidFill>
              <a:srgbClr val="24B6A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xmlns="" id="{4978F676-D22F-4AC6-BB9B-EFC4A873A0BB}"/>
                </a:ext>
              </a:extLst>
            </p:cNvPr>
            <p:cNvSpPr/>
            <p:nvPr/>
          </p:nvSpPr>
          <p:spPr>
            <a:xfrm>
              <a:off x="2840789" y="5696349"/>
              <a:ext cx="2384443" cy="1161652"/>
            </a:xfrm>
            <a:custGeom>
              <a:avLst/>
              <a:gdLst>
                <a:gd name="connsiteX0" fmla="*/ 0 w 1485900"/>
                <a:gd name="connsiteY0" fmla="*/ 0 h 723900"/>
                <a:gd name="connsiteX1" fmla="*/ 0 w 1485900"/>
                <a:gd name="connsiteY1" fmla="*/ 726948 h 723900"/>
                <a:gd name="connsiteX2" fmla="*/ 1493139 w 1485900"/>
                <a:gd name="connsiteY2" fmla="*/ 726948 h 723900"/>
                <a:gd name="connsiteX3" fmla="*/ 1150334 w 1485900"/>
                <a:gd name="connsiteY3" fmla="*/ 0 h 723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85900" h="723900">
                  <a:moveTo>
                    <a:pt x="0" y="0"/>
                  </a:moveTo>
                  <a:lnTo>
                    <a:pt x="0" y="726948"/>
                  </a:lnTo>
                  <a:lnTo>
                    <a:pt x="1493139" y="726948"/>
                  </a:lnTo>
                  <a:lnTo>
                    <a:pt x="1150334" y="0"/>
                  </a:lnTo>
                  <a:close/>
                </a:path>
              </a:pathLst>
            </a:custGeom>
            <a:solidFill>
              <a:srgbClr val="FF365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xmlns="" id="{697A3B58-9E70-4783-B265-F94BA3FBA7CA}"/>
                </a:ext>
              </a:extLst>
            </p:cNvPr>
            <p:cNvSpPr/>
            <p:nvPr/>
          </p:nvSpPr>
          <p:spPr>
            <a:xfrm>
              <a:off x="2840789" y="4674401"/>
              <a:ext cx="1849472" cy="1024088"/>
            </a:xfrm>
            <a:custGeom>
              <a:avLst/>
              <a:gdLst>
                <a:gd name="connsiteX0" fmla="*/ 0 w 1152525"/>
                <a:gd name="connsiteY0" fmla="*/ 0 h 638175"/>
                <a:gd name="connsiteX1" fmla="*/ 0 w 1152525"/>
                <a:gd name="connsiteY1" fmla="*/ 639223 h 638175"/>
                <a:gd name="connsiteX2" fmla="*/ 1153763 w 1152525"/>
                <a:gd name="connsiteY2" fmla="*/ 639223 h 638175"/>
                <a:gd name="connsiteX3" fmla="*/ 841724 w 1152525"/>
                <a:gd name="connsiteY3" fmla="*/ 0 h 63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52525" h="638175">
                  <a:moveTo>
                    <a:pt x="0" y="0"/>
                  </a:moveTo>
                  <a:lnTo>
                    <a:pt x="0" y="639223"/>
                  </a:lnTo>
                  <a:lnTo>
                    <a:pt x="1153763" y="639223"/>
                  </a:lnTo>
                  <a:lnTo>
                    <a:pt x="841724" y="0"/>
                  </a:lnTo>
                  <a:close/>
                </a:path>
              </a:pathLst>
            </a:custGeom>
            <a:solidFill>
              <a:srgbClr val="00C7E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xmlns="" id="{2D06496B-5874-48D2-B399-DA3A2D080CB5}"/>
                </a:ext>
              </a:extLst>
            </p:cNvPr>
            <p:cNvSpPr/>
            <p:nvPr/>
          </p:nvSpPr>
          <p:spPr>
            <a:xfrm>
              <a:off x="2840789" y="3730865"/>
              <a:ext cx="1345070" cy="932378"/>
            </a:xfrm>
            <a:custGeom>
              <a:avLst/>
              <a:gdLst>
                <a:gd name="connsiteX0" fmla="*/ 0 w 838200"/>
                <a:gd name="connsiteY0" fmla="*/ 0 h 581025"/>
                <a:gd name="connsiteX1" fmla="*/ 0 w 838200"/>
                <a:gd name="connsiteY1" fmla="*/ 587978 h 581025"/>
                <a:gd name="connsiteX2" fmla="*/ 841724 w 838200"/>
                <a:gd name="connsiteY2" fmla="*/ 587978 h 581025"/>
                <a:gd name="connsiteX3" fmla="*/ 563880 w 838200"/>
                <a:gd name="connsiteY3" fmla="*/ 0 h 581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38200" h="581025">
                  <a:moveTo>
                    <a:pt x="0" y="0"/>
                  </a:moveTo>
                  <a:lnTo>
                    <a:pt x="0" y="587978"/>
                  </a:lnTo>
                  <a:lnTo>
                    <a:pt x="841724" y="587978"/>
                  </a:lnTo>
                  <a:lnTo>
                    <a:pt x="563880" y="0"/>
                  </a:lnTo>
                  <a:close/>
                </a:path>
              </a:pathLst>
            </a:custGeom>
            <a:solidFill>
              <a:srgbClr val="FFB92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2" name="Freeform: Shape 21">
            <a:extLst>
              <a:ext uri="{FF2B5EF4-FFF2-40B4-BE49-F238E27FC236}">
                <a16:creationId xmlns:a16="http://schemas.microsoft.com/office/drawing/2014/main" xmlns="" id="{03F92BAE-8E1F-47FD-A0B1-113B3C18C53B}"/>
              </a:ext>
            </a:extLst>
          </p:cNvPr>
          <p:cNvSpPr/>
          <p:nvPr/>
        </p:nvSpPr>
        <p:spPr>
          <a:xfrm>
            <a:off x="2702461" y="3821045"/>
            <a:ext cx="137564" cy="748960"/>
          </a:xfrm>
          <a:custGeom>
            <a:avLst/>
            <a:gdLst>
              <a:gd name="connsiteX0" fmla="*/ 86201 w 85725"/>
              <a:gd name="connsiteY0" fmla="*/ 0 h 466725"/>
              <a:gd name="connsiteX1" fmla="*/ 25337 w 85725"/>
              <a:gd name="connsiteY1" fmla="*/ 54769 h 466725"/>
              <a:gd name="connsiteX2" fmla="*/ 0 w 85725"/>
              <a:gd name="connsiteY2" fmla="*/ 119825 h 466725"/>
              <a:gd name="connsiteX3" fmla="*/ 0 w 85725"/>
              <a:gd name="connsiteY3" fmla="*/ 358045 h 466725"/>
              <a:gd name="connsiteX4" fmla="*/ 16764 w 85725"/>
              <a:gd name="connsiteY4" fmla="*/ 399383 h 466725"/>
              <a:gd name="connsiteX5" fmla="*/ 43053 w 85725"/>
              <a:gd name="connsiteY5" fmla="*/ 420910 h 466725"/>
              <a:gd name="connsiteX6" fmla="*/ 86106 w 85725"/>
              <a:gd name="connsiteY6" fmla="*/ 475679 h 466725"/>
              <a:gd name="connsiteX7" fmla="*/ 86106 w 85725"/>
              <a:gd name="connsiteY7" fmla="*/ 0 h 466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5725" h="466725">
                <a:moveTo>
                  <a:pt x="86201" y="0"/>
                </a:moveTo>
                <a:cubicBezTo>
                  <a:pt x="86201" y="0"/>
                  <a:pt x="50578" y="30766"/>
                  <a:pt x="25337" y="54769"/>
                </a:cubicBezTo>
                <a:cubicBezTo>
                  <a:pt x="0" y="78772"/>
                  <a:pt x="0" y="119825"/>
                  <a:pt x="0" y="119825"/>
                </a:cubicBezTo>
                <a:lnTo>
                  <a:pt x="0" y="358045"/>
                </a:lnTo>
                <a:cubicBezTo>
                  <a:pt x="0" y="373761"/>
                  <a:pt x="6191" y="388620"/>
                  <a:pt x="16764" y="399383"/>
                </a:cubicBezTo>
                <a:cubicBezTo>
                  <a:pt x="23717" y="406337"/>
                  <a:pt x="32671" y="414147"/>
                  <a:pt x="43053" y="420910"/>
                </a:cubicBezTo>
                <a:cubicBezTo>
                  <a:pt x="69437" y="438055"/>
                  <a:pt x="86106" y="475679"/>
                  <a:pt x="86106" y="475679"/>
                </a:cubicBezTo>
                <a:lnTo>
                  <a:pt x="86106" y="0"/>
                </a:lnTo>
                <a:close/>
              </a:path>
            </a:pathLst>
          </a:custGeom>
          <a:solidFill>
            <a:srgbClr val="CC88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xmlns="" id="{8F90084E-634C-429E-A1B8-174EDE36A8CB}"/>
              </a:ext>
            </a:extLst>
          </p:cNvPr>
          <p:cNvGrpSpPr/>
          <p:nvPr/>
        </p:nvGrpSpPr>
        <p:grpSpPr>
          <a:xfrm>
            <a:off x="5363560" y="6020680"/>
            <a:ext cx="4125980" cy="529522"/>
            <a:chOff x="8240344" y="2000357"/>
            <a:chExt cx="4125980" cy="529522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xmlns="" id="{C68C5AB8-2CE2-4844-A5F8-F58764D99FF9}"/>
                </a:ext>
              </a:extLst>
            </p:cNvPr>
            <p:cNvSpPr/>
            <p:nvPr/>
          </p:nvSpPr>
          <p:spPr>
            <a:xfrm>
              <a:off x="8240344" y="2252880"/>
              <a:ext cx="4125980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endParaRPr lang="en-US" sz="1200" dirty="0"/>
            </a:p>
          </p:txBody>
        </p:sp>
        <p:sp>
          <p:nvSpPr>
            <p:cNvPr id="87" name="Inhaltsplatzhalter 4">
              <a:extLst>
                <a:ext uri="{FF2B5EF4-FFF2-40B4-BE49-F238E27FC236}">
                  <a16:creationId xmlns:a16="http://schemas.microsoft.com/office/drawing/2014/main" xmlns="" id="{1635A0C2-F73F-4C02-AF9D-6E6807581489}"/>
                </a:ext>
              </a:extLst>
            </p:cNvPr>
            <p:cNvSpPr txBox="1">
              <a:spLocks/>
            </p:cNvSpPr>
            <p:nvPr/>
          </p:nvSpPr>
          <p:spPr>
            <a:xfrm>
              <a:off x="8330460" y="2000357"/>
              <a:ext cx="1699066" cy="252523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72967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Wingdings" panose="05000000000000000000" pitchFamily="2" charset="2"/>
                <a:buChar char="§"/>
                <a:defRPr sz="23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1pPr>
              <a:lvl2pPr marL="807798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20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2pPr>
              <a:lvl3pPr marL="1080764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9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3pPr>
              <a:lvl4pPr marL="1436256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4pPr>
              <a:lvl5pPr marL="1793335" indent="-179335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5pPr>
              <a:lvl6pPr marL="2513847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910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7972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5034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spcAft>
                  <a:spcPts val="1200"/>
                </a:spcAft>
                <a:buNone/>
              </a:pPr>
              <a:r>
                <a:rPr lang="en-US" sz="1600" b="1" dirty="0" smtClean="0">
                  <a:solidFill>
                    <a:srgbClr val="FF3654"/>
                  </a:solidFill>
                  <a:latin typeface="Roboto" pitchFamily="2" charset="0"/>
                  <a:ea typeface="Roboto" pitchFamily="2" charset="0"/>
                </a:rPr>
                <a:t>Add review</a:t>
              </a:r>
              <a:endParaRPr lang="en-US" sz="1100" dirty="0">
                <a:solidFill>
                  <a:srgbClr val="FF3654"/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xmlns="" id="{63FD9D9E-9A76-4D4E-8591-552F49202DB9}"/>
              </a:ext>
            </a:extLst>
          </p:cNvPr>
          <p:cNvGrpSpPr/>
          <p:nvPr/>
        </p:nvGrpSpPr>
        <p:grpSpPr>
          <a:xfrm>
            <a:off x="4859497" y="4975960"/>
            <a:ext cx="4125980" cy="529522"/>
            <a:chOff x="8240344" y="2000357"/>
            <a:chExt cx="4125980" cy="529522"/>
          </a:xfrm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xmlns="" id="{95356BDA-9331-4D90-91C7-31CC8E7E5FFE}"/>
                </a:ext>
              </a:extLst>
            </p:cNvPr>
            <p:cNvSpPr/>
            <p:nvPr/>
          </p:nvSpPr>
          <p:spPr>
            <a:xfrm>
              <a:off x="8240344" y="2252880"/>
              <a:ext cx="4125980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endParaRPr lang="en-US" sz="1200" dirty="0"/>
            </a:p>
          </p:txBody>
        </p:sp>
        <p:sp>
          <p:nvSpPr>
            <p:cNvPr id="90" name="Inhaltsplatzhalter 4">
              <a:extLst>
                <a:ext uri="{FF2B5EF4-FFF2-40B4-BE49-F238E27FC236}">
                  <a16:creationId xmlns:a16="http://schemas.microsoft.com/office/drawing/2014/main" xmlns="" id="{7481175D-5315-45F7-8315-B01681ABEEAE}"/>
                </a:ext>
              </a:extLst>
            </p:cNvPr>
            <p:cNvSpPr txBox="1">
              <a:spLocks/>
            </p:cNvSpPr>
            <p:nvPr/>
          </p:nvSpPr>
          <p:spPr>
            <a:xfrm>
              <a:off x="8330459" y="2000357"/>
              <a:ext cx="2476937" cy="252523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72967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Wingdings" panose="05000000000000000000" pitchFamily="2" charset="2"/>
                <a:buChar char="§"/>
                <a:defRPr sz="23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1pPr>
              <a:lvl2pPr marL="807798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20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2pPr>
              <a:lvl3pPr marL="1080764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9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3pPr>
              <a:lvl4pPr marL="1436256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4pPr>
              <a:lvl5pPr marL="1793335" indent="-179335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5pPr>
              <a:lvl6pPr marL="2513847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910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7972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5034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spcAft>
                  <a:spcPts val="1200"/>
                </a:spcAft>
                <a:buNone/>
              </a:pPr>
              <a:r>
                <a:rPr lang="en-US" sz="1600" b="1" dirty="0" smtClean="0">
                  <a:solidFill>
                    <a:srgbClr val="00C7EE"/>
                  </a:solidFill>
                  <a:latin typeface="Roboto" pitchFamily="2" charset="0"/>
                  <a:ea typeface="Roboto" pitchFamily="2" charset="0"/>
                </a:rPr>
                <a:t>Track Delivery Boy</a:t>
              </a:r>
              <a:endParaRPr lang="en-US" sz="1100" dirty="0">
                <a:solidFill>
                  <a:srgbClr val="00C7EE"/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xmlns="" id="{E55D4DD3-9D1D-4D60-961A-0D3136885BBF}"/>
              </a:ext>
            </a:extLst>
          </p:cNvPr>
          <p:cNvGrpSpPr/>
          <p:nvPr/>
        </p:nvGrpSpPr>
        <p:grpSpPr>
          <a:xfrm>
            <a:off x="4397484" y="3772435"/>
            <a:ext cx="5356115" cy="646331"/>
            <a:chOff x="8240344" y="2108253"/>
            <a:chExt cx="4587992" cy="646331"/>
          </a:xfrm>
        </p:grpSpPr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xmlns="" id="{C6FCB2DC-51E9-470D-9BD8-17CD3A5E4D0A}"/>
                </a:ext>
              </a:extLst>
            </p:cNvPr>
            <p:cNvSpPr/>
            <p:nvPr/>
          </p:nvSpPr>
          <p:spPr>
            <a:xfrm>
              <a:off x="8240344" y="2252880"/>
              <a:ext cx="4125980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endParaRPr lang="en-US" sz="1200" dirty="0"/>
            </a:p>
          </p:txBody>
        </p:sp>
        <p:sp>
          <p:nvSpPr>
            <p:cNvPr id="103" name="Inhaltsplatzhalter 4">
              <a:extLst>
                <a:ext uri="{FF2B5EF4-FFF2-40B4-BE49-F238E27FC236}">
                  <a16:creationId xmlns:a16="http://schemas.microsoft.com/office/drawing/2014/main" xmlns="" id="{2BD22B1D-CC13-41AD-A893-3C45A43E10E1}"/>
                </a:ext>
              </a:extLst>
            </p:cNvPr>
            <p:cNvSpPr txBox="1">
              <a:spLocks/>
            </p:cNvSpPr>
            <p:nvPr/>
          </p:nvSpPr>
          <p:spPr>
            <a:xfrm>
              <a:off x="8330459" y="2108253"/>
              <a:ext cx="4497877" cy="646331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72967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Wingdings" panose="05000000000000000000" pitchFamily="2" charset="2"/>
                <a:buChar char="§"/>
                <a:defRPr sz="23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1pPr>
              <a:lvl2pPr marL="807798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20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2pPr>
              <a:lvl3pPr marL="1080764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9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3pPr>
              <a:lvl4pPr marL="1436256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4pPr>
              <a:lvl5pPr marL="1793335" indent="-179335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5pPr>
              <a:lvl6pPr marL="2513847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910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7972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5034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spcAft>
                  <a:spcPts val="1200"/>
                </a:spcAft>
                <a:buNone/>
              </a:pPr>
              <a:r>
                <a:rPr lang="en-US" sz="1600" b="1" dirty="0" smtClean="0">
                  <a:solidFill>
                    <a:srgbClr val="FFB92E"/>
                  </a:solidFill>
                  <a:latin typeface="Roboto" pitchFamily="2" charset="0"/>
                  <a:ea typeface="Roboto" pitchFamily="2" charset="0"/>
                </a:rPr>
                <a:t>Order Food, Update menu cart,</a:t>
              </a:r>
            </a:p>
            <a:p>
              <a:pPr marL="0" indent="0">
                <a:lnSpc>
                  <a:spcPct val="100000"/>
                </a:lnSpc>
                <a:spcAft>
                  <a:spcPts val="1200"/>
                </a:spcAft>
                <a:buNone/>
              </a:pPr>
              <a:r>
                <a:rPr lang="en-US" sz="1600" b="1" dirty="0" smtClean="0">
                  <a:solidFill>
                    <a:srgbClr val="FFB92E"/>
                  </a:solidFill>
                  <a:latin typeface="Roboto" pitchFamily="2" charset="0"/>
                  <a:ea typeface="Roboto" pitchFamily="2" charset="0"/>
                </a:rPr>
                <a:t> Booked Table Seat</a:t>
              </a:r>
              <a:endParaRPr lang="en-US" sz="1100" dirty="0">
                <a:solidFill>
                  <a:srgbClr val="FFB92E"/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xmlns="" id="{638E9A6C-B93E-4109-8E30-CF358E11F323}"/>
              </a:ext>
            </a:extLst>
          </p:cNvPr>
          <p:cNvGrpSpPr/>
          <p:nvPr/>
        </p:nvGrpSpPr>
        <p:grpSpPr>
          <a:xfrm>
            <a:off x="3963846" y="2732913"/>
            <a:ext cx="4125980" cy="526371"/>
            <a:chOff x="8240344" y="2003508"/>
            <a:chExt cx="4125980" cy="526371"/>
          </a:xfrm>
        </p:grpSpPr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xmlns="" id="{7C70A7F4-6DB8-44BA-81A9-C1EE934108B0}"/>
                </a:ext>
              </a:extLst>
            </p:cNvPr>
            <p:cNvSpPr/>
            <p:nvPr/>
          </p:nvSpPr>
          <p:spPr>
            <a:xfrm>
              <a:off x="8240344" y="2252880"/>
              <a:ext cx="4125980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endParaRPr lang="en-US" sz="1200" dirty="0"/>
            </a:p>
          </p:txBody>
        </p:sp>
        <p:sp>
          <p:nvSpPr>
            <p:cNvPr id="106" name="Inhaltsplatzhalter 4">
              <a:extLst>
                <a:ext uri="{FF2B5EF4-FFF2-40B4-BE49-F238E27FC236}">
                  <a16:creationId xmlns:a16="http://schemas.microsoft.com/office/drawing/2014/main" xmlns="" id="{D5118116-E9EB-4ACB-8443-C5408ABBB100}"/>
                </a:ext>
              </a:extLst>
            </p:cNvPr>
            <p:cNvSpPr txBox="1">
              <a:spLocks/>
            </p:cNvSpPr>
            <p:nvPr/>
          </p:nvSpPr>
          <p:spPr>
            <a:xfrm>
              <a:off x="8330460" y="2003508"/>
              <a:ext cx="3372588" cy="246221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72967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Wingdings" panose="05000000000000000000" pitchFamily="2" charset="2"/>
                <a:buChar char="§"/>
                <a:defRPr sz="23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1pPr>
              <a:lvl2pPr marL="807798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20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2pPr>
              <a:lvl3pPr marL="1080764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9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3pPr>
              <a:lvl4pPr marL="1436256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4pPr>
              <a:lvl5pPr marL="1793335" indent="-179335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5pPr>
              <a:lvl6pPr marL="2513847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910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7972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5034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spcAft>
                  <a:spcPts val="1200"/>
                </a:spcAft>
                <a:buNone/>
              </a:pPr>
              <a:r>
                <a:rPr lang="en-US" sz="1600" b="1" dirty="0" smtClean="0">
                  <a:solidFill>
                    <a:srgbClr val="24B6AB"/>
                  </a:solidFill>
                  <a:latin typeface="Roboto" pitchFamily="2" charset="0"/>
                  <a:ea typeface="Roboto" pitchFamily="2" charset="0"/>
                </a:rPr>
                <a:t>Sign in and Signup  to the system</a:t>
              </a:r>
              <a:endParaRPr lang="en-US" sz="1100" dirty="0">
                <a:solidFill>
                  <a:srgbClr val="24B6AB"/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  <p:pic>
        <p:nvPicPr>
          <p:cNvPr id="24" name="Graphic 23">
            <a:extLst>
              <a:ext uri="{FF2B5EF4-FFF2-40B4-BE49-F238E27FC236}">
                <a16:creationId xmlns:a16="http://schemas.microsoft.com/office/drawing/2014/main" xmlns="" id="{FCB36517-2C39-432B-A3C2-30E08AE59A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03668" y="3985242"/>
            <a:ext cx="347389" cy="426793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xmlns="" id="{15E1AD24-BC52-465B-A919-00E7A8FCBD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965460" y="2994523"/>
            <a:ext cx="380400" cy="380400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xmlns="" id="{DAEE6058-5AB3-4C54-9857-E3E629F7232F}"/>
              </a:ext>
            </a:extLst>
          </p:cNvPr>
          <p:cNvGrpSpPr/>
          <p:nvPr/>
        </p:nvGrpSpPr>
        <p:grpSpPr>
          <a:xfrm>
            <a:off x="3587006" y="6122023"/>
            <a:ext cx="517337" cy="428958"/>
            <a:chOff x="5173732" y="2861708"/>
            <a:chExt cx="457200" cy="379095"/>
          </a:xfrm>
          <a:solidFill>
            <a:schemeClr val="bg1"/>
          </a:solidFill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xmlns="" id="{4B11B94F-6705-4BB2-9BA7-6F24FCC45DCE}"/>
                </a:ext>
              </a:extLst>
            </p:cNvPr>
            <p:cNvSpPr/>
            <p:nvPr/>
          </p:nvSpPr>
          <p:spPr>
            <a:xfrm>
              <a:off x="5173732" y="2861708"/>
              <a:ext cx="457200" cy="304800"/>
            </a:xfrm>
            <a:custGeom>
              <a:avLst/>
              <a:gdLst>
                <a:gd name="connsiteX0" fmla="*/ 388430 w 457200"/>
                <a:gd name="connsiteY0" fmla="*/ 123444 h 304800"/>
                <a:gd name="connsiteX1" fmla="*/ 259747 w 457200"/>
                <a:gd name="connsiteY1" fmla="*/ 0 h 304800"/>
                <a:gd name="connsiteX2" fmla="*/ 153448 w 457200"/>
                <a:gd name="connsiteY2" fmla="*/ 53340 h 304800"/>
                <a:gd name="connsiteX3" fmla="*/ 151733 w 457200"/>
                <a:gd name="connsiteY3" fmla="*/ 52578 h 304800"/>
                <a:gd name="connsiteX4" fmla="*/ 147161 w 457200"/>
                <a:gd name="connsiteY4" fmla="*/ 50578 h 304800"/>
                <a:gd name="connsiteX5" fmla="*/ 144494 w 457200"/>
                <a:gd name="connsiteY5" fmla="*/ 49625 h 304800"/>
                <a:gd name="connsiteX6" fmla="*/ 139827 w 457200"/>
                <a:gd name="connsiteY6" fmla="*/ 48197 h 304800"/>
                <a:gd name="connsiteX7" fmla="*/ 137160 w 457200"/>
                <a:gd name="connsiteY7" fmla="*/ 47435 h 304800"/>
                <a:gd name="connsiteX8" fmla="*/ 131921 w 457200"/>
                <a:gd name="connsiteY8" fmla="*/ 46482 h 304800"/>
                <a:gd name="connsiteX9" fmla="*/ 129635 w 457200"/>
                <a:gd name="connsiteY9" fmla="*/ 46101 h 304800"/>
                <a:gd name="connsiteX10" fmla="*/ 122015 w 457200"/>
                <a:gd name="connsiteY10" fmla="*/ 45625 h 304800"/>
                <a:gd name="connsiteX11" fmla="*/ 53435 w 457200"/>
                <a:gd name="connsiteY11" fmla="*/ 114205 h 304800"/>
                <a:gd name="connsiteX12" fmla="*/ 53531 w 457200"/>
                <a:gd name="connsiteY12" fmla="*/ 117158 h 304800"/>
                <a:gd name="connsiteX13" fmla="*/ 0 w 457200"/>
                <a:gd name="connsiteY13" fmla="*/ 206883 h 304800"/>
                <a:gd name="connsiteX14" fmla="*/ 97917 w 457200"/>
                <a:gd name="connsiteY14" fmla="*/ 304800 h 304800"/>
                <a:gd name="connsiteX15" fmla="*/ 137160 w 457200"/>
                <a:gd name="connsiteY15" fmla="*/ 304800 h 304800"/>
                <a:gd name="connsiteX16" fmla="*/ 144780 w 457200"/>
                <a:gd name="connsiteY16" fmla="*/ 297180 h 304800"/>
                <a:gd name="connsiteX17" fmla="*/ 137160 w 457200"/>
                <a:gd name="connsiteY17" fmla="*/ 289560 h 304800"/>
                <a:gd name="connsiteX18" fmla="*/ 97917 w 457200"/>
                <a:gd name="connsiteY18" fmla="*/ 289560 h 304800"/>
                <a:gd name="connsiteX19" fmla="*/ 15335 w 457200"/>
                <a:gd name="connsiteY19" fmla="*/ 206883 h 304800"/>
                <a:gd name="connsiteX20" fmla="*/ 64294 w 457200"/>
                <a:gd name="connsiteY20" fmla="*/ 128778 h 304800"/>
                <a:gd name="connsiteX21" fmla="*/ 68580 w 457200"/>
                <a:gd name="connsiteY21" fmla="*/ 126683 h 304800"/>
                <a:gd name="connsiteX22" fmla="*/ 68580 w 457200"/>
                <a:gd name="connsiteY22" fmla="*/ 121920 h 304800"/>
                <a:gd name="connsiteX23" fmla="*/ 68675 w 457200"/>
                <a:gd name="connsiteY23" fmla="*/ 119158 h 304800"/>
                <a:gd name="connsiteX24" fmla="*/ 68771 w 457200"/>
                <a:gd name="connsiteY24" fmla="*/ 117729 h 304800"/>
                <a:gd name="connsiteX25" fmla="*/ 68675 w 457200"/>
                <a:gd name="connsiteY25" fmla="*/ 116205 h 304800"/>
                <a:gd name="connsiteX26" fmla="*/ 68580 w 457200"/>
                <a:gd name="connsiteY26" fmla="*/ 114300 h 304800"/>
                <a:gd name="connsiteX27" fmla="*/ 121920 w 457200"/>
                <a:gd name="connsiteY27" fmla="*/ 60960 h 304800"/>
                <a:gd name="connsiteX28" fmla="*/ 128873 w 457200"/>
                <a:gd name="connsiteY28" fmla="*/ 61436 h 304800"/>
                <a:gd name="connsiteX29" fmla="*/ 130588 w 457200"/>
                <a:gd name="connsiteY29" fmla="*/ 61722 h 304800"/>
                <a:gd name="connsiteX30" fmla="*/ 136589 w 457200"/>
                <a:gd name="connsiteY30" fmla="*/ 63056 h 304800"/>
                <a:gd name="connsiteX31" fmla="*/ 137446 w 457200"/>
                <a:gd name="connsiteY31" fmla="*/ 63246 h 304800"/>
                <a:gd name="connsiteX32" fmla="*/ 143828 w 457200"/>
                <a:gd name="connsiteY32" fmla="*/ 65723 h 304800"/>
                <a:gd name="connsiteX33" fmla="*/ 145447 w 457200"/>
                <a:gd name="connsiteY33" fmla="*/ 66485 h 304800"/>
                <a:gd name="connsiteX34" fmla="*/ 150781 w 457200"/>
                <a:gd name="connsiteY34" fmla="*/ 69533 h 304800"/>
                <a:gd name="connsiteX35" fmla="*/ 175260 w 457200"/>
                <a:gd name="connsiteY35" fmla="*/ 114300 h 304800"/>
                <a:gd name="connsiteX36" fmla="*/ 182880 w 457200"/>
                <a:gd name="connsiteY36" fmla="*/ 121920 h 304800"/>
                <a:gd name="connsiteX37" fmla="*/ 190500 w 457200"/>
                <a:gd name="connsiteY37" fmla="*/ 114300 h 304800"/>
                <a:gd name="connsiteX38" fmla="*/ 166116 w 457200"/>
                <a:gd name="connsiteY38" fmla="*/ 61913 h 304800"/>
                <a:gd name="connsiteX39" fmla="*/ 259652 w 457200"/>
                <a:gd name="connsiteY39" fmla="*/ 15240 h 304800"/>
                <a:gd name="connsiteX40" fmla="*/ 372809 w 457200"/>
                <a:gd name="connsiteY40" fmla="*/ 121063 h 304800"/>
                <a:gd name="connsiteX41" fmla="*/ 341662 w 457200"/>
                <a:gd name="connsiteY41" fmla="*/ 122015 h 304800"/>
                <a:gd name="connsiteX42" fmla="*/ 335280 w 457200"/>
                <a:gd name="connsiteY42" fmla="*/ 130683 h 304800"/>
                <a:gd name="connsiteX43" fmla="*/ 342805 w 457200"/>
                <a:gd name="connsiteY43" fmla="*/ 137160 h 304800"/>
                <a:gd name="connsiteX44" fmla="*/ 343948 w 457200"/>
                <a:gd name="connsiteY44" fmla="*/ 137065 h 304800"/>
                <a:gd name="connsiteX45" fmla="*/ 379667 w 457200"/>
                <a:gd name="connsiteY45" fmla="*/ 137065 h 304800"/>
                <a:gd name="connsiteX46" fmla="*/ 441865 w 457200"/>
                <a:gd name="connsiteY46" fmla="*/ 213169 h 304800"/>
                <a:gd name="connsiteX47" fmla="*/ 365474 w 457200"/>
                <a:gd name="connsiteY47" fmla="*/ 289560 h 304800"/>
                <a:gd name="connsiteX48" fmla="*/ 335280 w 457200"/>
                <a:gd name="connsiteY48" fmla="*/ 289560 h 304800"/>
                <a:gd name="connsiteX49" fmla="*/ 327660 w 457200"/>
                <a:gd name="connsiteY49" fmla="*/ 297180 h 304800"/>
                <a:gd name="connsiteX50" fmla="*/ 335280 w 457200"/>
                <a:gd name="connsiteY50" fmla="*/ 304800 h 304800"/>
                <a:gd name="connsiteX51" fmla="*/ 365570 w 457200"/>
                <a:gd name="connsiteY51" fmla="*/ 304800 h 304800"/>
                <a:gd name="connsiteX52" fmla="*/ 457200 w 457200"/>
                <a:gd name="connsiteY52" fmla="*/ 213169 h 304800"/>
                <a:gd name="connsiteX53" fmla="*/ 388430 w 457200"/>
                <a:gd name="connsiteY53" fmla="*/ 123444 h 304800"/>
                <a:gd name="connsiteX54" fmla="*/ 388430 w 457200"/>
                <a:gd name="connsiteY54" fmla="*/ 123444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457200" h="304800">
                  <a:moveTo>
                    <a:pt x="388430" y="123444"/>
                  </a:moveTo>
                  <a:cubicBezTo>
                    <a:pt x="384429" y="54769"/>
                    <a:pt x="327850" y="0"/>
                    <a:pt x="259747" y="0"/>
                  </a:cubicBezTo>
                  <a:cubicBezTo>
                    <a:pt x="218408" y="0"/>
                    <a:pt x="178308" y="20288"/>
                    <a:pt x="153448" y="53340"/>
                  </a:cubicBezTo>
                  <a:cubicBezTo>
                    <a:pt x="152876" y="53054"/>
                    <a:pt x="152305" y="52864"/>
                    <a:pt x="151733" y="52578"/>
                  </a:cubicBezTo>
                  <a:cubicBezTo>
                    <a:pt x="150209" y="51911"/>
                    <a:pt x="148685" y="51149"/>
                    <a:pt x="147161" y="50578"/>
                  </a:cubicBezTo>
                  <a:cubicBezTo>
                    <a:pt x="146304" y="50197"/>
                    <a:pt x="145447" y="49911"/>
                    <a:pt x="144494" y="49625"/>
                  </a:cubicBezTo>
                  <a:cubicBezTo>
                    <a:pt x="142970" y="49149"/>
                    <a:pt x="141446" y="48578"/>
                    <a:pt x="139827" y="48197"/>
                  </a:cubicBezTo>
                  <a:cubicBezTo>
                    <a:pt x="138875" y="47911"/>
                    <a:pt x="138017" y="47625"/>
                    <a:pt x="137160" y="47435"/>
                  </a:cubicBezTo>
                  <a:cubicBezTo>
                    <a:pt x="135446" y="47054"/>
                    <a:pt x="133731" y="46768"/>
                    <a:pt x="131921" y="46482"/>
                  </a:cubicBezTo>
                  <a:cubicBezTo>
                    <a:pt x="131159" y="46292"/>
                    <a:pt x="130397" y="46196"/>
                    <a:pt x="129635" y="46101"/>
                  </a:cubicBezTo>
                  <a:cubicBezTo>
                    <a:pt x="127159" y="45815"/>
                    <a:pt x="124587" y="45625"/>
                    <a:pt x="122015" y="45625"/>
                  </a:cubicBezTo>
                  <a:cubicBezTo>
                    <a:pt x="84201" y="45625"/>
                    <a:pt x="53435" y="76391"/>
                    <a:pt x="53435" y="114205"/>
                  </a:cubicBezTo>
                  <a:cubicBezTo>
                    <a:pt x="53435" y="115157"/>
                    <a:pt x="53435" y="116110"/>
                    <a:pt x="53531" y="117158"/>
                  </a:cubicBezTo>
                  <a:cubicBezTo>
                    <a:pt x="21812" y="134493"/>
                    <a:pt x="0" y="170688"/>
                    <a:pt x="0" y="206883"/>
                  </a:cubicBezTo>
                  <a:cubicBezTo>
                    <a:pt x="0" y="260890"/>
                    <a:pt x="43910" y="304800"/>
                    <a:pt x="97917" y="304800"/>
                  </a:cubicBezTo>
                  <a:lnTo>
                    <a:pt x="137160" y="304800"/>
                  </a:lnTo>
                  <a:cubicBezTo>
                    <a:pt x="141446" y="304800"/>
                    <a:pt x="144780" y="301371"/>
                    <a:pt x="144780" y="297180"/>
                  </a:cubicBezTo>
                  <a:cubicBezTo>
                    <a:pt x="144780" y="292989"/>
                    <a:pt x="141351" y="289560"/>
                    <a:pt x="137160" y="289560"/>
                  </a:cubicBezTo>
                  <a:lnTo>
                    <a:pt x="97917" y="289560"/>
                  </a:lnTo>
                  <a:cubicBezTo>
                    <a:pt x="52292" y="289560"/>
                    <a:pt x="15335" y="252508"/>
                    <a:pt x="15335" y="206883"/>
                  </a:cubicBezTo>
                  <a:cubicBezTo>
                    <a:pt x="15335" y="175260"/>
                    <a:pt x="35909" y="142399"/>
                    <a:pt x="64294" y="128778"/>
                  </a:cubicBezTo>
                  <a:lnTo>
                    <a:pt x="68580" y="126683"/>
                  </a:lnTo>
                  <a:lnTo>
                    <a:pt x="68580" y="121920"/>
                  </a:lnTo>
                  <a:cubicBezTo>
                    <a:pt x="68580" y="120968"/>
                    <a:pt x="68675" y="120015"/>
                    <a:pt x="68675" y="119158"/>
                  </a:cubicBezTo>
                  <a:lnTo>
                    <a:pt x="68771" y="117729"/>
                  </a:lnTo>
                  <a:lnTo>
                    <a:pt x="68675" y="116205"/>
                  </a:lnTo>
                  <a:cubicBezTo>
                    <a:pt x="68675" y="115538"/>
                    <a:pt x="68580" y="114967"/>
                    <a:pt x="68580" y="114300"/>
                  </a:cubicBezTo>
                  <a:cubicBezTo>
                    <a:pt x="68580" y="84868"/>
                    <a:pt x="92488" y="60960"/>
                    <a:pt x="121920" y="60960"/>
                  </a:cubicBezTo>
                  <a:cubicBezTo>
                    <a:pt x="124301" y="60960"/>
                    <a:pt x="126587" y="61151"/>
                    <a:pt x="128873" y="61436"/>
                  </a:cubicBezTo>
                  <a:cubicBezTo>
                    <a:pt x="129445" y="61532"/>
                    <a:pt x="130016" y="61627"/>
                    <a:pt x="130588" y="61722"/>
                  </a:cubicBezTo>
                  <a:cubicBezTo>
                    <a:pt x="132588" y="62103"/>
                    <a:pt x="134684" y="62484"/>
                    <a:pt x="136589" y="63056"/>
                  </a:cubicBezTo>
                  <a:cubicBezTo>
                    <a:pt x="136874" y="63151"/>
                    <a:pt x="137065" y="63151"/>
                    <a:pt x="137446" y="63246"/>
                  </a:cubicBezTo>
                  <a:cubicBezTo>
                    <a:pt x="139637" y="63913"/>
                    <a:pt x="141732" y="64770"/>
                    <a:pt x="143828" y="65723"/>
                  </a:cubicBezTo>
                  <a:cubicBezTo>
                    <a:pt x="144304" y="66008"/>
                    <a:pt x="144875" y="66199"/>
                    <a:pt x="145447" y="66485"/>
                  </a:cubicBezTo>
                  <a:cubicBezTo>
                    <a:pt x="147257" y="67342"/>
                    <a:pt x="149066" y="68390"/>
                    <a:pt x="150781" y="69533"/>
                  </a:cubicBezTo>
                  <a:cubicBezTo>
                    <a:pt x="165449" y="79058"/>
                    <a:pt x="175260" y="95536"/>
                    <a:pt x="175260" y="114300"/>
                  </a:cubicBezTo>
                  <a:cubicBezTo>
                    <a:pt x="175260" y="118491"/>
                    <a:pt x="178689" y="121920"/>
                    <a:pt x="182880" y="121920"/>
                  </a:cubicBezTo>
                  <a:cubicBezTo>
                    <a:pt x="187071" y="121920"/>
                    <a:pt x="190500" y="118491"/>
                    <a:pt x="190500" y="114300"/>
                  </a:cubicBezTo>
                  <a:cubicBezTo>
                    <a:pt x="190500" y="93345"/>
                    <a:pt x="180975" y="74486"/>
                    <a:pt x="166116" y="61913"/>
                  </a:cubicBezTo>
                  <a:cubicBezTo>
                    <a:pt x="187928" y="33338"/>
                    <a:pt x="223933" y="15240"/>
                    <a:pt x="259652" y="15240"/>
                  </a:cubicBezTo>
                  <a:cubicBezTo>
                    <a:pt x="318707" y="15240"/>
                    <a:pt x="367665" y="62008"/>
                    <a:pt x="372809" y="121063"/>
                  </a:cubicBezTo>
                  <a:cubicBezTo>
                    <a:pt x="364998" y="120491"/>
                    <a:pt x="353378" y="120206"/>
                    <a:pt x="341662" y="122015"/>
                  </a:cubicBezTo>
                  <a:cubicBezTo>
                    <a:pt x="337471" y="122682"/>
                    <a:pt x="334709" y="126587"/>
                    <a:pt x="335280" y="130683"/>
                  </a:cubicBezTo>
                  <a:cubicBezTo>
                    <a:pt x="335851" y="134398"/>
                    <a:pt x="339090" y="137160"/>
                    <a:pt x="342805" y="137160"/>
                  </a:cubicBezTo>
                  <a:cubicBezTo>
                    <a:pt x="343186" y="137160"/>
                    <a:pt x="343567" y="137160"/>
                    <a:pt x="343948" y="137065"/>
                  </a:cubicBezTo>
                  <a:cubicBezTo>
                    <a:pt x="360902" y="134493"/>
                    <a:pt x="378619" y="136874"/>
                    <a:pt x="379667" y="137065"/>
                  </a:cubicBezTo>
                  <a:cubicBezTo>
                    <a:pt x="415195" y="143828"/>
                    <a:pt x="441865" y="176498"/>
                    <a:pt x="441865" y="213169"/>
                  </a:cubicBezTo>
                  <a:cubicBezTo>
                    <a:pt x="441865" y="255270"/>
                    <a:pt x="407575" y="289560"/>
                    <a:pt x="365474" y="289560"/>
                  </a:cubicBezTo>
                  <a:lnTo>
                    <a:pt x="335280" y="289560"/>
                  </a:lnTo>
                  <a:cubicBezTo>
                    <a:pt x="331089" y="289560"/>
                    <a:pt x="327660" y="292989"/>
                    <a:pt x="327660" y="297180"/>
                  </a:cubicBezTo>
                  <a:cubicBezTo>
                    <a:pt x="327660" y="301371"/>
                    <a:pt x="331089" y="304800"/>
                    <a:pt x="335280" y="304800"/>
                  </a:cubicBezTo>
                  <a:lnTo>
                    <a:pt x="365570" y="304800"/>
                  </a:lnTo>
                  <a:cubicBezTo>
                    <a:pt x="416052" y="304800"/>
                    <a:pt x="457200" y="263652"/>
                    <a:pt x="457200" y="213169"/>
                  </a:cubicBezTo>
                  <a:cubicBezTo>
                    <a:pt x="457200" y="171355"/>
                    <a:pt x="428054" y="133826"/>
                    <a:pt x="388430" y="123444"/>
                  </a:cubicBezTo>
                  <a:lnTo>
                    <a:pt x="388430" y="1234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xmlns="" id="{76D41B97-9CFC-493A-9C42-FD3BAD39D814}"/>
                </a:ext>
              </a:extLst>
            </p:cNvPr>
            <p:cNvSpPr/>
            <p:nvPr/>
          </p:nvSpPr>
          <p:spPr>
            <a:xfrm>
              <a:off x="5341348" y="3059828"/>
              <a:ext cx="133350" cy="180975"/>
            </a:xfrm>
            <a:custGeom>
              <a:avLst/>
              <a:gdLst>
                <a:gd name="connsiteX0" fmla="*/ 124135 w 133350"/>
                <a:gd name="connsiteY0" fmla="*/ 116586 h 180975"/>
                <a:gd name="connsiteX1" fmla="*/ 76224 w 133350"/>
                <a:gd name="connsiteY1" fmla="*/ 164592 h 180975"/>
                <a:gd name="connsiteX2" fmla="*/ 76224 w 133350"/>
                <a:gd name="connsiteY2" fmla="*/ 7620 h 180975"/>
                <a:gd name="connsiteX3" fmla="*/ 68604 w 133350"/>
                <a:gd name="connsiteY3" fmla="*/ 0 h 180975"/>
                <a:gd name="connsiteX4" fmla="*/ 60984 w 133350"/>
                <a:gd name="connsiteY4" fmla="*/ 7620 h 180975"/>
                <a:gd name="connsiteX5" fmla="*/ 60984 w 133350"/>
                <a:gd name="connsiteY5" fmla="*/ 164497 h 180975"/>
                <a:gd name="connsiteX6" fmla="*/ 12978 w 133350"/>
                <a:gd name="connsiteY6" fmla="*/ 116491 h 180975"/>
                <a:gd name="connsiteX7" fmla="*/ 2215 w 133350"/>
                <a:gd name="connsiteY7" fmla="*/ 116491 h 180975"/>
                <a:gd name="connsiteX8" fmla="*/ 2215 w 133350"/>
                <a:gd name="connsiteY8" fmla="*/ 127254 h 180975"/>
                <a:gd name="connsiteX9" fmla="*/ 63175 w 133350"/>
                <a:gd name="connsiteY9" fmla="*/ 188214 h 180975"/>
                <a:gd name="connsiteX10" fmla="*/ 65651 w 133350"/>
                <a:gd name="connsiteY10" fmla="*/ 189833 h 180975"/>
                <a:gd name="connsiteX11" fmla="*/ 68604 w 133350"/>
                <a:gd name="connsiteY11" fmla="*/ 190405 h 180975"/>
                <a:gd name="connsiteX12" fmla="*/ 71461 w 133350"/>
                <a:gd name="connsiteY12" fmla="*/ 189833 h 180975"/>
                <a:gd name="connsiteX13" fmla="*/ 73938 w 133350"/>
                <a:gd name="connsiteY13" fmla="*/ 188214 h 180975"/>
                <a:gd name="connsiteX14" fmla="*/ 134898 w 133350"/>
                <a:gd name="connsiteY14" fmla="*/ 127254 h 180975"/>
                <a:gd name="connsiteX15" fmla="*/ 134898 w 133350"/>
                <a:gd name="connsiteY15" fmla="*/ 116491 h 180975"/>
                <a:gd name="connsiteX16" fmla="*/ 124135 w 133350"/>
                <a:gd name="connsiteY16" fmla="*/ 116586 h 180975"/>
                <a:gd name="connsiteX17" fmla="*/ 124135 w 133350"/>
                <a:gd name="connsiteY17" fmla="*/ 116586 h 180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3350" h="180975">
                  <a:moveTo>
                    <a:pt x="124135" y="116586"/>
                  </a:moveTo>
                  <a:lnTo>
                    <a:pt x="76224" y="164592"/>
                  </a:lnTo>
                  <a:lnTo>
                    <a:pt x="76224" y="7620"/>
                  </a:lnTo>
                  <a:cubicBezTo>
                    <a:pt x="76224" y="3334"/>
                    <a:pt x="72795" y="0"/>
                    <a:pt x="68604" y="0"/>
                  </a:cubicBezTo>
                  <a:cubicBezTo>
                    <a:pt x="64413" y="0"/>
                    <a:pt x="60984" y="3334"/>
                    <a:pt x="60984" y="7620"/>
                  </a:cubicBezTo>
                  <a:lnTo>
                    <a:pt x="60984" y="164497"/>
                  </a:lnTo>
                  <a:lnTo>
                    <a:pt x="12978" y="116491"/>
                  </a:lnTo>
                  <a:cubicBezTo>
                    <a:pt x="10025" y="113538"/>
                    <a:pt x="5167" y="113538"/>
                    <a:pt x="2215" y="116491"/>
                  </a:cubicBezTo>
                  <a:cubicBezTo>
                    <a:pt x="-738" y="119444"/>
                    <a:pt x="-738" y="124301"/>
                    <a:pt x="2215" y="127254"/>
                  </a:cubicBezTo>
                  <a:lnTo>
                    <a:pt x="63175" y="188214"/>
                  </a:lnTo>
                  <a:cubicBezTo>
                    <a:pt x="63937" y="188976"/>
                    <a:pt x="64699" y="189452"/>
                    <a:pt x="65651" y="189833"/>
                  </a:cubicBezTo>
                  <a:cubicBezTo>
                    <a:pt x="66604" y="190214"/>
                    <a:pt x="67556" y="190405"/>
                    <a:pt x="68604" y="190405"/>
                  </a:cubicBezTo>
                  <a:cubicBezTo>
                    <a:pt x="69556" y="190405"/>
                    <a:pt x="70604" y="190214"/>
                    <a:pt x="71461" y="189833"/>
                  </a:cubicBezTo>
                  <a:cubicBezTo>
                    <a:pt x="72414" y="189452"/>
                    <a:pt x="73271" y="188881"/>
                    <a:pt x="73938" y="188214"/>
                  </a:cubicBezTo>
                  <a:lnTo>
                    <a:pt x="134898" y="127254"/>
                  </a:lnTo>
                  <a:cubicBezTo>
                    <a:pt x="137851" y="124301"/>
                    <a:pt x="137851" y="119444"/>
                    <a:pt x="134898" y="116491"/>
                  </a:cubicBezTo>
                  <a:cubicBezTo>
                    <a:pt x="131945" y="113538"/>
                    <a:pt x="127087" y="113538"/>
                    <a:pt x="124135" y="116586"/>
                  </a:cubicBezTo>
                  <a:lnTo>
                    <a:pt x="124135" y="11658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xmlns="" id="{F122FE11-30E1-4BB1-A1BE-A75F0596D45D}"/>
              </a:ext>
            </a:extLst>
          </p:cNvPr>
          <p:cNvGrpSpPr/>
          <p:nvPr/>
        </p:nvGrpSpPr>
        <p:grpSpPr>
          <a:xfrm>
            <a:off x="3353512" y="4930240"/>
            <a:ext cx="467489" cy="505651"/>
            <a:chOff x="5905500" y="3221545"/>
            <a:chExt cx="373380" cy="403860"/>
          </a:xfrm>
          <a:solidFill>
            <a:schemeClr val="bg1"/>
          </a:solidFill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xmlns="" id="{6FD1B8AD-6937-4A70-9523-D4BDA9664273}"/>
                </a:ext>
              </a:extLst>
            </p:cNvPr>
            <p:cNvSpPr/>
            <p:nvPr/>
          </p:nvSpPr>
          <p:spPr>
            <a:xfrm>
              <a:off x="5966460" y="3282505"/>
              <a:ext cx="257175" cy="342900"/>
            </a:xfrm>
            <a:custGeom>
              <a:avLst/>
              <a:gdLst>
                <a:gd name="connsiteX0" fmla="*/ 129540 w 257175"/>
                <a:gd name="connsiteY0" fmla="*/ 0 h 342900"/>
                <a:gd name="connsiteX1" fmla="*/ 0 w 257175"/>
                <a:gd name="connsiteY1" fmla="*/ 129540 h 342900"/>
                <a:gd name="connsiteX2" fmla="*/ 83820 w 257175"/>
                <a:gd name="connsiteY2" fmla="*/ 250698 h 342900"/>
                <a:gd name="connsiteX3" fmla="*/ 83820 w 257175"/>
                <a:gd name="connsiteY3" fmla="*/ 320040 h 342900"/>
                <a:gd name="connsiteX4" fmla="*/ 91440 w 257175"/>
                <a:gd name="connsiteY4" fmla="*/ 327660 h 342900"/>
                <a:gd name="connsiteX5" fmla="*/ 99060 w 257175"/>
                <a:gd name="connsiteY5" fmla="*/ 327660 h 342900"/>
                <a:gd name="connsiteX6" fmla="*/ 99060 w 257175"/>
                <a:gd name="connsiteY6" fmla="*/ 342900 h 342900"/>
                <a:gd name="connsiteX7" fmla="*/ 106680 w 257175"/>
                <a:gd name="connsiteY7" fmla="*/ 350520 h 342900"/>
                <a:gd name="connsiteX8" fmla="*/ 152400 w 257175"/>
                <a:gd name="connsiteY8" fmla="*/ 350520 h 342900"/>
                <a:gd name="connsiteX9" fmla="*/ 160020 w 257175"/>
                <a:gd name="connsiteY9" fmla="*/ 342900 h 342900"/>
                <a:gd name="connsiteX10" fmla="*/ 160020 w 257175"/>
                <a:gd name="connsiteY10" fmla="*/ 327660 h 342900"/>
                <a:gd name="connsiteX11" fmla="*/ 167640 w 257175"/>
                <a:gd name="connsiteY11" fmla="*/ 327660 h 342900"/>
                <a:gd name="connsiteX12" fmla="*/ 175260 w 257175"/>
                <a:gd name="connsiteY12" fmla="*/ 320040 h 342900"/>
                <a:gd name="connsiteX13" fmla="*/ 175260 w 257175"/>
                <a:gd name="connsiteY13" fmla="*/ 250698 h 342900"/>
                <a:gd name="connsiteX14" fmla="*/ 259080 w 257175"/>
                <a:gd name="connsiteY14" fmla="*/ 129540 h 342900"/>
                <a:gd name="connsiteX15" fmla="*/ 129540 w 257175"/>
                <a:gd name="connsiteY15" fmla="*/ 0 h 342900"/>
                <a:gd name="connsiteX16" fmla="*/ 129540 w 257175"/>
                <a:gd name="connsiteY16" fmla="*/ 0 h 342900"/>
                <a:gd name="connsiteX17" fmla="*/ 152400 w 257175"/>
                <a:gd name="connsiteY17" fmla="*/ 312420 h 342900"/>
                <a:gd name="connsiteX18" fmla="*/ 144780 w 257175"/>
                <a:gd name="connsiteY18" fmla="*/ 320040 h 342900"/>
                <a:gd name="connsiteX19" fmla="*/ 144780 w 257175"/>
                <a:gd name="connsiteY19" fmla="*/ 335280 h 342900"/>
                <a:gd name="connsiteX20" fmla="*/ 114300 w 257175"/>
                <a:gd name="connsiteY20" fmla="*/ 335280 h 342900"/>
                <a:gd name="connsiteX21" fmla="*/ 114300 w 257175"/>
                <a:gd name="connsiteY21" fmla="*/ 320040 h 342900"/>
                <a:gd name="connsiteX22" fmla="*/ 106680 w 257175"/>
                <a:gd name="connsiteY22" fmla="*/ 312420 h 342900"/>
                <a:gd name="connsiteX23" fmla="*/ 99060 w 257175"/>
                <a:gd name="connsiteY23" fmla="*/ 312420 h 342900"/>
                <a:gd name="connsiteX24" fmla="*/ 99060 w 257175"/>
                <a:gd name="connsiteY24" fmla="*/ 274320 h 342900"/>
                <a:gd name="connsiteX25" fmla="*/ 160020 w 257175"/>
                <a:gd name="connsiteY25" fmla="*/ 274320 h 342900"/>
                <a:gd name="connsiteX26" fmla="*/ 160020 w 257175"/>
                <a:gd name="connsiteY26" fmla="*/ 312420 h 342900"/>
                <a:gd name="connsiteX27" fmla="*/ 152400 w 257175"/>
                <a:gd name="connsiteY27" fmla="*/ 312420 h 342900"/>
                <a:gd name="connsiteX28" fmla="*/ 165259 w 257175"/>
                <a:gd name="connsiteY28" fmla="*/ 238030 h 342900"/>
                <a:gd name="connsiteX29" fmla="*/ 160020 w 257175"/>
                <a:gd name="connsiteY29" fmla="*/ 245269 h 342900"/>
                <a:gd name="connsiteX30" fmla="*/ 160020 w 257175"/>
                <a:gd name="connsiteY30" fmla="*/ 259080 h 342900"/>
                <a:gd name="connsiteX31" fmla="*/ 99060 w 257175"/>
                <a:gd name="connsiteY31" fmla="*/ 259080 h 342900"/>
                <a:gd name="connsiteX32" fmla="*/ 99060 w 257175"/>
                <a:gd name="connsiteY32" fmla="*/ 245269 h 342900"/>
                <a:gd name="connsiteX33" fmla="*/ 93821 w 257175"/>
                <a:gd name="connsiteY33" fmla="*/ 238030 h 342900"/>
                <a:gd name="connsiteX34" fmla="*/ 15240 w 257175"/>
                <a:gd name="connsiteY34" fmla="*/ 129540 h 342900"/>
                <a:gd name="connsiteX35" fmla="*/ 129540 w 257175"/>
                <a:gd name="connsiteY35" fmla="*/ 15240 h 342900"/>
                <a:gd name="connsiteX36" fmla="*/ 243840 w 257175"/>
                <a:gd name="connsiteY36" fmla="*/ 129540 h 342900"/>
                <a:gd name="connsiteX37" fmla="*/ 165259 w 257175"/>
                <a:gd name="connsiteY37" fmla="*/ 238030 h 342900"/>
                <a:gd name="connsiteX38" fmla="*/ 165259 w 257175"/>
                <a:gd name="connsiteY38" fmla="*/ 238030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257175" h="342900">
                  <a:moveTo>
                    <a:pt x="129540" y="0"/>
                  </a:moveTo>
                  <a:cubicBezTo>
                    <a:pt x="58103" y="0"/>
                    <a:pt x="0" y="58103"/>
                    <a:pt x="0" y="129540"/>
                  </a:cubicBezTo>
                  <a:cubicBezTo>
                    <a:pt x="0" y="183737"/>
                    <a:pt x="33528" y="231743"/>
                    <a:pt x="83820" y="250698"/>
                  </a:cubicBezTo>
                  <a:lnTo>
                    <a:pt x="83820" y="320040"/>
                  </a:lnTo>
                  <a:cubicBezTo>
                    <a:pt x="83820" y="324231"/>
                    <a:pt x="87249" y="327660"/>
                    <a:pt x="91440" y="327660"/>
                  </a:cubicBezTo>
                  <a:lnTo>
                    <a:pt x="99060" y="327660"/>
                  </a:lnTo>
                  <a:lnTo>
                    <a:pt x="99060" y="342900"/>
                  </a:lnTo>
                  <a:cubicBezTo>
                    <a:pt x="99060" y="347186"/>
                    <a:pt x="102394" y="350520"/>
                    <a:pt x="106680" y="350520"/>
                  </a:cubicBezTo>
                  <a:lnTo>
                    <a:pt x="152400" y="350520"/>
                  </a:lnTo>
                  <a:cubicBezTo>
                    <a:pt x="156686" y="350520"/>
                    <a:pt x="160020" y="347186"/>
                    <a:pt x="160020" y="342900"/>
                  </a:cubicBezTo>
                  <a:lnTo>
                    <a:pt x="160020" y="327660"/>
                  </a:lnTo>
                  <a:lnTo>
                    <a:pt x="167640" y="327660"/>
                  </a:lnTo>
                  <a:cubicBezTo>
                    <a:pt x="171831" y="327660"/>
                    <a:pt x="175260" y="324231"/>
                    <a:pt x="175260" y="320040"/>
                  </a:cubicBezTo>
                  <a:lnTo>
                    <a:pt x="175260" y="250698"/>
                  </a:lnTo>
                  <a:cubicBezTo>
                    <a:pt x="225552" y="231743"/>
                    <a:pt x="259080" y="183737"/>
                    <a:pt x="259080" y="129540"/>
                  </a:cubicBezTo>
                  <a:cubicBezTo>
                    <a:pt x="259080" y="58103"/>
                    <a:pt x="200978" y="0"/>
                    <a:pt x="129540" y="0"/>
                  </a:cubicBezTo>
                  <a:lnTo>
                    <a:pt x="129540" y="0"/>
                  </a:lnTo>
                  <a:close/>
                  <a:moveTo>
                    <a:pt x="152400" y="312420"/>
                  </a:moveTo>
                  <a:cubicBezTo>
                    <a:pt x="148209" y="312420"/>
                    <a:pt x="144780" y="315849"/>
                    <a:pt x="144780" y="320040"/>
                  </a:cubicBezTo>
                  <a:lnTo>
                    <a:pt x="144780" y="335280"/>
                  </a:lnTo>
                  <a:lnTo>
                    <a:pt x="114300" y="335280"/>
                  </a:lnTo>
                  <a:lnTo>
                    <a:pt x="114300" y="320040"/>
                  </a:lnTo>
                  <a:cubicBezTo>
                    <a:pt x="114300" y="315849"/>
                    <a:pt x="110966" y="312420"/>
                    <a:pt x="106680" y="312420"/>
                  </a:cubicBezTo>
                  <a:lnTo>
                    <a:pt x="99060" y="312420"/>
                  </a:lnTo>
                  <a:lnTo>
                    <a:pt x="99060" y="274320"/>
                  </a:lnTo>
                  <a:lnTo>
                    <a:pt x="160020" y="274320"/>
                  </a:lnTo>
                  <a:lnTo>
                    <a:pt x="160020" y="312420"/>
                  </a:lnTo>
                  <a:lnTo>
                    <a:pt x="152400" y="312420"/>
                  </a:lnTo>
                  <a:close/>
                  <a:moveTo>
                    <a:pt x="165259" y="238030"/>
                  </a:moveTo>
                  <a:cubicBezTo>
                    <a:pt x="162116" y="239078"/>
                    <a:pt x="160020" y="241935"/>
                    <a:pt x="160020" y="245269"/>
                  </a:cubicBezTo>
                  <a:lnTo>
                    <a:pt x="160020" y="259080"/>
                  </a:lnTo>
                  <a:lnTo>
                    <a:pt x="99060" y="259080"/>
                  </a:lnTo>
                  <a:lnTo>
                    <a:pt x="99060" y="245269"/>
                  </a:lnTo>
                  <a:cubicBezTo>
                    <a:pt x="99060" y="242030"/>
                    <a:pt x="96965" y="239078"/>
                    <a:pt x="93821" y="238030"/>
                  </a:cubicBezTo>
                  <a:cubicBezTo>
                    <a:pt x="46863" y="222599"/>
                    <a:pt x="15240" y="178975"/>
                    <a:pt x="15240" y="129540"/>
                  </a:cubicBezTo>
                  <a:cubicBezTo>
                    <a:pt x="15240" y="66485"/>
                    <a:pt x="66485" y="15240"/>
                    <a:pt x="129540" y="15240"/>
                  </a:cubicBezTo>
                  <a:cubicBezTo>
                    <a:pt x="192596" y="15240"/>
                    <a:pt x="243840" y="66485"/>
                    <a:pt x="243840" y="129540"/>
                  </a:cubicBezTo>
                  <a:cubicBezTo>
                    <a:pt x="243840" y="178975"/>
                    <a:pt x="212217" y="222599"/>
                    <a:pt x="165259" y="238030"/>
                  </a:cubicBezTo>
                  <a:lnTo>
                    <a:pt x="165259" y="23803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xmlns="" id="{67BF82E5-3540-472F-86E1-D842D457E128}"/>
                </a:ext>
              </a:extLst>
            </p:cNvPr>
            <p:cNvSpPr/>
            <p:nvPr/>
          </p:nvSpPr>
          <p:spPr>
            <a:xfrm>
              <a:off x="6088380" y="3221545"/>
              <a:ext cx="9525" cy="38100"/>
            </a:xfrm>
            <a:custGeom>
              <a:avLst/>
              <a:gdLst>
                <a:gd name="connsiteX0" fmla="*/ 7620 w 9525"/>
                <a:gd name="connsiteY0" fmla="*/ 45720 h 38100"/>
                <a:gd name="connsiteX1" fmla="*/ 15240 w 9525"/>
                <a:gd name="connsiteY1" fmla="*/ 38100 h 38100"/>
                <a:gd name="connsiteX2" fmla="*/ 15240 w 9525"/>
                <a:gd name="connsiteY2" fmla="*/ 7620 h 38100"/>
                <a:gd name="connsiteX3" fmla="*/ 7620 w 9525"/>
                <a:gd name="connsiteY3" fmla="*/ 0 h 38100"/>
                <a:gd name="connsiteX4" fmla="*/ 0 w 9525"/>
                <a:gd name="connsiteY4" fmla="*/ 7620 h 38100"/>
                <a:gd name="connsiteX5" fmla="*/ 0 w 9525"/>
                <a:gd name="connsiteY5" fmla="*/ 38100 h 38100"/>
                <a:gd name="connsiteX6" fmla="*/ 7620 w 9525"/>
                <a:gd name="connsiteY6" fmla="*/ 45720 h 38100"/>
                <a:gd name="connsiteX7" fmla="*/ 7620 w 9525"/>
                <a:gd name="connsiteY7" fmla="*/ 4572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525" h="38100">
                  <a:moveTo>
                    <a:pt x="7620" y="45720"/>
                  </a:moveTo>
                  <a:cubicBezTo>
                    <a:pt x="11811" y="45720"/>
                    <a:pt x="15240" y="42291"/>
                    <a:pt x="15240" y="38100"/>
                  </a:cubicBezTo>
                  <a:lnTo>
                    <a:pt x="15240" y="7620"/>
                  </a:lnTo>
                  <a:cubicBezTo>
                    <a:pt x="15240" y="3429"/>
                    <a:pt x="11811" y="0"/>
                    <a:pt x="7620" y="0"/>
                  </a:cubicBezTo>
                  <a:cubicBezTo>
                    <a:pt x="3429" y="0"/>
                    <a:pt x="0" y="3429"/>
                    <a:pt x="0" y="7620"/>
                  </a:cubicBezTo>
                  <a:lnTo>
                    <a:pt x="0" y="38100"/>
                  </a:lnTo>
                  <a:cubicBezTo>
                    <a:pt x="0" y="42291"/>
                    <a:pt x="3429" y="45720"/>
                    <a:pt x="7620" y="45720"/>
                  </a:cubicBezTo>
                  <a:lnTo>
                    <a:pt x="7620" y="4572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xmlns="" id="{4EC34010-8CC4-454F-8854-BFC0D93FC5B7}"/>
                </a:ext>
              </a:extLst>
            </p:cNvPr>
            <p:cNvSpPr/>
            <p:nvPr/>
          </p:nvSpPr>
          <p:spPr>
            <a:xfrm>
              <a:off x="6240780" y="3404425"/>
              <a:ext cx="38100" cy="9525"/>
            </a:xfrm>
            <a:custGeom>
              <a:avLst/>
              <a:gdLst>
                <a:gd name="connsiteX0" fmla="*/ 38100 w 38100"/>
                <a:gd name="connsiteY0" fmla="*/ 0 h 9525"/>
                <a:gd name="connsiteX1" fmla="*/ 7620 w 38100"/>
                <a:gd name="connsiteY1" fmla="*/ 0 h 9525"/>
                <a:gd name="connsiteX2" fmla="*/ 0 w 38100"/>
                <a:gd name="connsiteY2" fmla="*/ 7620 h 9525"/>
                <a:gd name="connsiteX3" fmla="*/ 7620 w 38100"/>
                <a:gd name="connsiteY3" fmla="*/ 15240 h 9525"/>
                <a:gd name="connsiteX4" fmla="*/ 38100 w 38100"/>
                <a:gd name="connsiteY4" fmla="*/ 15240 h 9525"/>
                <a:gd name="connsiteX5" fmla="*/ 45720 w 38100"/>
                <a:gd name="connsiteY5" fmla="*/ 7620 h 9525"/>
                <a:gd name="connsiteX6" fmla="*/ 38100 w 38100"/>
                <a:gd name="connsiteY6" fmla="*/ 0 h 9525"/>
                <a:gd name="connsiteX7" fmla="*/ 38100 w 38100"/>
                <a:gd name="connsiteY7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100" h="9525">
                  <a:moveTo>
                    <a:pt x="38100" y="0"/>
                  </a:moveTo>
                  <a:lnTo>
                    <a:pt x="7620" y="0"/>
                  </a:lnTo>
                  <a:cubicBezTo>
                    <a:pt x="3429" y="0"/>
                    <a:pt x="0" y="3429"/>
                    <a:pt x="0" y="7620"/>
                  </a:cubicBezTo>
                  <a:cubicBezTo>
                    <a:pt x="0" y="11811"/>
                    <a:pt x="3429" y="15240"/>
                    <a:pt x="7620" y="15240"/>
                  </a:cubicBezTo>
                  <a:lnTo>
                    <a:pt x="38100" y="15240"/>
                  </a:lnTo>
                  <a:cubicBezTo>
                    <a:pt x="42291" y="15240"/>
                    <a:pt x="45720" y="11811"/>
                    <a:pt x="45720" y="7620"/>
                  </a:cubicBezTo>
                  <a:cubicBezTo>
                    <a:pt x="45720" y="3429"/>
                    <a:pt x="42291" y="0"/>
                    <a:pt x="38100" y="0"/>
                  </a:cubicBezTo>
                  <a:lnTo>
                    <a:pt x="3810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xmlns="" id="{7FA3A8D4-C43E-43E0-B8E6-60BED0463E9A}"/>
                </a:ext>
              </a:extLst>
            </p:cNvPr>
            <p:cNvSpPr/>
            <p:nvPr/>
          </p:nvSpPr>
          <p:spPr>
            <a:xfrm>
              <a:off x="5905500" y="3404425"/>
              <a:ext cx="38100" cy="9525"/>
            </a:xfrm>
            <a:custGeom>
              <a:avLst/>
              <a:gdLst>
                <a:gd name="connsiteX0" fmla="*/ 38100 w 38100"/>
                <a:gd name="connsiteY0" fmla="*/ 0 h 9525"/>
                <a:gd name="connsiteX1" fmla="*/ 7620 w 38100"/>
                <a:gd name="connsiteY1" fmla="*/ 0 h 9525"/>
                <a:gd name="connsiteX2" fmla="*/ 0 w 38100"/>
                <a:gd name="connsiteY2" fmla="*/ 7620 h 9525"/>
                <a:gd name="connsiteX3" fmla="*/ 7620 w 38100"/>
                <a:gd name="connsiteY3" fmla="*/ 15240 h 9525"/>
                <a:gd name="connsiteX4" fmla="*/ 38100 w 38100"/>
                <a:gd name="connsiteY4" fmla="*/ 15240 h 9525"/>
                <a:gd name="connsiteX5" fmla="*/ 45720 w 38100"/>
                <a:gd name="connsiteY5" fmla="*/ 7620 h 9525"/>
                <a:gd name="connsiteX6" fmla="*/ 38100 w 38100"/>
                <a:gd name="connsiteY6" fmla="*/ 0 h 9525"/>
                <a:gd name="connsiteX7" fmla="*/ 38100 w 38100"/>
                <a:gd name="connsiteY7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100" h="9525">
                  <a:moveTo>
                    <a:pt x="38100" y="0"/>
                  </a:moveTo>
                  <a:lnTo>
                    <a:pt x="7620" y="0"/>
                  </a:lnTo>
                  <a:cubicBezTo>
                    <a:pt x="3429" y="0"/>
                    <a:pt x="0" y="3429"/>
                    <a:pt x="0" y="7620"/>
                  </a:cubicBezTo>
                  <a:cubicBezTo>
                    <a:pt x="0" y="11811"/>
                    <a:pt x="3429" y="15240"/>
                    <a:pt x="7620" y="15240"/>
                  </a:cubicBezTo>
                  <a:lnTo>
                    <a:pt x="38100" y="15240"/>
                  </a:lnTo>
                  <a:cubicBezTo>
                    <a:pt x="42291" y="15240"/>
                    <a:pt x="45720" y="11811"/>
                    <a:pt x="45720" y="7620"/>
                  </a:cubicBezTo>
                  <a:cubicBezTo>
                    <a:pt x="45720" y="3429"/>
                    <a:pt x="42291" y="0"/>
                    <a:pt x="38100" y="0"/>
                  </a:cubicBezTo>
                  <a:lnTo>
                    <a:pt x="3810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xmlns="" id="{428CDF78-4491-4BC4-9E1A-82935E5391AE}"/>
                </a:ext>
              </a:extLst>
            </p:cNvPr>
            <p:cNvSpPr/>
            <p:nvPr/>
          </p:nvSpPr>
          <p:spPr>
            <a:xfrm>
              <a:off x="6196179" y="3275111"/>
              <a:ext cx="28575" cy="28575"/>
            </a:xfrm>
            <a:custGeom>
              <a:avLst/>
              <a:gdLst>
                <a:gd name="connsiteX0" fmla="*/ 23741 w 28575"/>
                <a:gd name="connsiteY0" fmla="*/ 2250 h 28575"/>
                <a:gd name="connsiteX1" fmla="*/ 2215 w 28575"/>
                <a:gd name="connsiteY1" fmla="*/ 23777 h 28575"/>
                <a:gd name="connsiteX2" fmla="*/ 2215 w 28575"/>
                <a:gd name="connsiteY2" fmla="*/ 34540 h 28575"/>
                <a:gd name="connsiteX3" fmla="*/ 7549 w 28575"/>
                <a:gd name="connsiteY3" fmla="*/ 36731 h 28575"/>
                <a:gd name="connsiteX4" fmla="*/ 12978 w 28575"/>
                <a:gd name="connsiteY4" fmla="*/ 34540 h 28575"/>
                <a:gd name="connsiteX5" fmla="*/ 34504 w 28575"/>
                <a:gd name="connsiteY5" fmla="*/ 13014 h 28575"/>
                <a:gd name="connsiteX6" fmla="*/ 34504 w 28575"/>
                <a:gd name="connsiteY6" fmla="*/ 2250 h 28575"/>
                <a:gd name="connsiteX7" fmla="*/ 23741 w 28575"/>
                <a:gd name="connsiteY7" fmla="*/ 2250 h 28575"/>
                <a:gd name="connsiteX8" fmla="*/ 23741 w 28575"/>
                <a:gd name="connsiteY8" fmla="*/ 2250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575" h="28575">
                  <a:moveTo>
                    <a:pt x="23741" y="2250"/>
                  </a:moveTo>
                  <a:lnTo>
                    <a:pt x="2215" y="23777"/>
                  </a:lnTo>
                  <a:cubicBezTo>
                    <a:pt x="-738" y="26730"/>
                    <a:pt x="-738" y="31587"/>
                    <a:pt x="2215" y="34540"/>
                  </a:cubicBezTo>
                  <a:cubicBezTo>
                    <a:pt x="3739" y="36064"/>
                    <a:pt x="5644" y="36731"/>
                    <a:pt x="7549" y="36731"/>
                  </a:cubicBezTo>
                  <a:cubicBezTo>
                    <a:pt x="9549" y="36731"/>
                    <a:pt x="11454" y="35969"/>
                    <a:pt x="12978" y="34540"/>
                  </a:cubicBezTo>
                  <a:lnTo>
                    <a:pt x="34504" y="13014"/>
                  </a:lnTo>
                  <a:cubicBezTo>
                    <a:pt x="37552" y="10061"/>
                    <a:pt x="37552" y="5203"/>
                    <a:pt x="34504" y="2250"/>
                  </a:cubicBezTo>
                  <a:cubicBezTo>
                    <a:pt x="31552" y="-798"/>
                    <a:pt x="26694" y="-702"/>
                    <a:pt x="23741" y="2250"/>
                  </a:cubicBezTo>
                  <a:lnTo>
                    <a:pt x="23741" y="22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xmlns="" id="{D3FA0222-1560-449C-A559-BF7216AF7590}"/>
                </a:ext>
              </a:extLst>
            </p:cNvPr>
            <p:cNvSpPr/>
            <p:nvPr/>
          </p:nvSpPr>
          <p:spPr>
            <a:xfrm>
              <a:off x="5959031" y="3512224"/>
              <a:ext cx="28575" cy="28575"/>
            </a:xfrm>
            <a:custGeom>
              <a:avLst/>
              <a:gdLst>
                <a:gd name="connsiteX0" fmla="*/ 23812 w 28575"/>
                <a:gd name="connsiteY0" fmla="*/ 2215 h 28575"/>
                <a:gd name="connsiteX1" fmla="*/ 2286 w 28575"/>
                <a:gd name="connsiteY1" fmla="*/ 23741 h 28575"/>
                <a:gd name="connsiteX2" fmla="*/ 2286 w 28575"/>
                <a:gd name="connsiteY2" fmla="*/ 34504 h 28575"/>
                <a:gd name="connsiteX3" fmla="*/ 7620 w 28575"/>
                <a:gd name="connsiteY3" fmla="*/ 36695 h 28575"/>
                <a:gd name="connsiteX4" fmla="*/ 13049 w 28575"/>
                <a:gd name="connsiteY4" fmla="*/ 34504 h 28575"/>
                <a:gd name="connsiteX5" fmla="*/ 34576 w 28575"/>
                <a:gd name="connsiteY5" fmla="*/ 12978 h 28575"/>
                <a:gd name="connsiteX6" fmla="*/ 34576 w 28575"/>
                <a:gd name="connsiteY6" fmla="*/ 2215 h 28575"/>
                <a:gd name="connsiteX7" fmla="*/ 23812 w 28575"/>
                <a:gd name="connsiteY7" fmla="*/ 2215 h 28575"/>
                <a:gd name="connsiteX8" fmla="*/ 23812 w 28575"/>
                <a:gd name="connsiteY8" fmla="*/ 2215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575" h="28575">
                  <a:moveTo>
                    <a:pt x="23812" y="2215"/>
                  </a:moveTo>
                  <a:lnTo>
                    <a:pt x="2286" y="23741"/>
                  </a:lnTo>
                  <a:cubicBezTo>
                    <a:pt x="-762" y="26694"/>
                    <a:pt x="-762" y="31552"/>
                    <a:pt x="2286" y="34504"/>
                  </a:cubicBezTo>
                  <a:cubicBezTo>
                    <a:pt x="3715" y="36028"/>
                    <a:pt x="5715" y="36695"/>
                    <a:pt x="7620" y="36695"/>
                  </a:cubicBezTo>
                  <a:cubicBezTo>
                    <a:pt x="9620" y="36695"/>
                    <a:pt x="11525" y="35933"/>
                    <a:pt x="13049" y="34504"/>
                  </a:cubicBezTo>
                  <a:lnTo>
                    <a:pt x="34576" y="12978"/>
                  </a:lnTo>
                  <a:cubicBezTo>
                    <a:pt x="37529" y="10025"/>
                    <a:pt x="37529" y="5167"/>
                    <a:pt x="34576" y="2215"/>
                  </a:cubicBezTo>
                  <a:cubicBezTo>
                    <a:pt x="31623" y="-738"/>
                    <a:pt x="26765" y="-738"/>
                    <a:pt x="23812" y="2215"/>
                  </a:cubicBezTo>
                  <a:lnTo>
                    <a:pt x="23812" y="2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xmlns="" id="{22DE8EE3-6837-444F-A82F-23F5ADB7A82B}"/>
                </a:ext>
              </a:extLst>
            </p:cNvPr>
            <p:cNvSpPr/>
            <p:nvPr/>
          </p:nvSpPr>
          <p:spPr>
            <a:xfrm>
              <a:off x="6196179" y="3512224"/>
              <a:ext cx="28575" cy="28575"/>
            </a:xfrm>
            <a:custGeom>
              <a:avLst/>
              <a:gdLst>
                <a:gd name="connsiteX0" fmla="*/ 12978 w 28575"/>
                <a:gd name="connsiteY0" fmla="*/ 2215 h 28575"/>
                <a:gd name="connsiteX1" fmla="*/ 2215 w 28575"/>
                <a:gd name="connsiteY1" fmla="*/ 2215 h 28575"/>
                <a:gd name="connsiteX2" fmla="*/ 2215 w 28575"/>
                <a:gd name="connsiteY2" fmla="*/ 12978 h 28575"/>
                <a:gd name="connsiteX3" fmla="*/ 23741 w 28575"/>
                <a:gd name="connsiteY3" fmla="*/ 34504 h 28575"/>
                <a:gd name="connsiteX4" fmla="*/ 29170 w 28575"/>
                <a:gd name="connsiteY4" fmla="*/ 36695 h 28575"/>
                <a:gd name="connsiteX5" fmla="*/ 34504 w 28575"/>
                <a:gd name="connsiteY5" fmla="*/ 34504 h 28575"/>
                <a:gd name="connsiteX6" fmla="*/ 34504 w 28575"/>
                <a:gd name="connsiteY6" fmla="*/ 23741 h 28575"/>
                <a:gd name="connsiteX7" fmla="*/ 12978 w 28575"/>
                <a:gd name="connsiteY7" fmla="*/ 2215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575" h="28575">
                  <a:moveTo>
                    <a:pt x="12978" y="2215"/>
                  </a:moveTo>
                  <a:cubicBezTo>
                    <a:pt x="10025" y="-738"/>
                    <a:pt x="5167" y="-738"/>
                    <a:pt x="2215" y="2215"/>
                  </a:cubicBezTo>
                  <a:cubicBezTo>
                    <a:pt x="-738" y="5167"/>
                    <a:pt x="-738" y="10025"/>
                    <a:pt x="2215" y="12978"/>
                  </a:cubicBezTo>
                  <a:lnTo>
                    <a:pt x="23741" y="34504"/>
                  </a:lnTo>
                  <a:cubicBezTo>
                    <a:pt x="25265" y="36028"/>
                    <a:pt x="27170" y="36695"/>
                    <a:pt x="29170" y="36695"/>
                  </a:cubicBezTo>
                  <a:cubicBezTo>
                    <a:pt x="31075" y="36695"/>
                    <a:pt x="33076" y="35933"/>
                    <a:pt x="34504" y="34504"/>
                  </a:cubicBezTo>
                  <a:cubicBezTo>
                    <a:pt x="37552" y="31552"/>
                    <a:pt x="37552" y="26694"/>
                    <a:pt x="34504" y="23741"/>
                  </a:cubicBezTo>
                  <a:lnTo>
                    <a:pt x="12978" y="2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xmlns="" id="{8E86EBE4-0164-4F54-88F4-57CE0B7C74EA}"/>
                </a:ext>
              </a:extLst>
            </p:cNvPr>
            <p:cNvSpPr/>
            <p:nvPr/>
          </p:nvSpPr>
          <p:spPr>
            <a:xfrm>
              <a:off x="5959031" y="3275076"/>
              <a:ext cx="28575" cy="28575"/>
            </a:xfrm>
            <a:custGeom>
              <a:avLst/>
              <a:gdLst>
                <a:gd name="connsiteX0" fmla="*/ 23812 w 28575"/>
                <a:gd name="connsiteY0" fmla="*/ 34576 h 28575"/>
                <a:gd name="connsiteX1" fmla="*/ 29242 w 28575"/>
                <a:gd name="connsiteY1" fmla="*/ 36766 h 28575"/>
                <a:gd name="connsiteX2" fmla="*/ 34576 w 28575"/>
                <a:gd name="connsiteY2" fmla="*/ 34576 h 28575"/>
                <a:gd name="connsiteX3" fmla="*/ 34576 w 28575"/>
                <a:gd name="connsiteY3" fmla="*/ 23813 h 28575"/>
                <a:gd name="connsiteX4" fmla="*/ 13049 w 28575"/>
                <a:gd name="connsiteY4" fmla="*/ 2286 h 28575"/>
                <a:gd name="connsiteX5" fmla="*/ 2286 w 28575"/>
                <a:gd name="connsiteY5" fmla="*/ 2286 h 28575"/>
                <a:gd name="connsiteX6" fmla="*/ 2286 w 28575"/>
                <a:gd name="connsiteY6" fmla="*/ 13049 h 28575"/>
                <a:gd name="connsiteX7" fmla="*/ 23812 w 28575"/>
                <a:gd name="connsiteY7" fmla="*/ 34576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575" h="28575">
                  <a:moveTo>
                    <a:pt x="23812" y="34576"/>
                  </a:moveTo>
                  <a:cubicBezTo>
                    <a:pt x="25336" y="36100"/>
                    <a:pt x="27241" y="36766"/>
                    <a:pt x="29242" y="36766"/>
                  </a:cubicBezTo>
                  <a:cubicBezTo>
                    <a:pt x="31147" y="36766"/>
                    <a:pt x="33147" y="36004"/>
                    <a:pt x="34576" y="34576"/>
                  </a:cubicBezTo>
                  <a:cubicBezTo>
                    <a:pt x="37529" y="31623"/>
                    <a:pt x="37529" y="26765"/>
                    <a:pt x="34576" y="23813"/>
                  </a:cubicBezTo>
                  <a:lnTo>
                    <a:pt x="13049" y="2286"/>
                  </a:lnTo>
                  <a:cubicBezTo>
                    <a:pt x="10096" y="-762"/>
                    <a:pt x="5239" y="-762"/>
                    <a:pt x="2286" y="2286"/>
                  </a:cubicBezTo>
                  <a:cubicBezTo>
                    <a:pt x="-762" y="5239"/>
                    <a:pt x="-762" y="10096"/>
                    <a:pt x="2286" y="13049"/>
                  </a:cubicBezTo>
                  <a:lnTo>
                    <a:pt x="23812" y="3457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xmlns="" id="{653C49A2-A93A-43DC-A8AD-02333FB891C8}"/>
                </a:ext>
              </a:extLst>
            </p:cNvPr>
            <p:cNvSpPr/>
            <p:nvPr/>
          </p:nvSpPr>
          <p:spPr>
            <a:xfrm>
              <a:off x="6004560" y="3320605"/>
              <a:ext cx="95250" cy="95250"/>
            </a:xfrm>
            <a:custGeom>
              <a:avLst/>
              <a:gdLst>
                <a:gd name="connsiteX0" fmla="*/ 91440 w 95250"/>
                <a:gd name="connsiteY0" fmla="*/ 0 h 95250"/>
                <a:gd name="connsiteX1" fmla="*/ 0 w 95250"/>
                <a:gd name="connsiteY1" fmla="*/ 91440 h 95250"/>
                <a:gd name="connsiteX2" fmla="*/ 7620 w 95250"/>
                <a:gd name="connsiteY2" fmla="*/ 99060 h 95250"/>
                <a:gd name="connsiteX3" fmla="*/ 15240 w 95250"/>
                <a:gd name="connsiteY3" fmla="*/ 91440 h 95250"/>
                <a:gd name="connsiteX4" fmla="*/ 91440 w 95250"/>
                <a:gd name="connsiteY4" fmla="*/ 15240 h 95250"/>
                <a:gd name="connsiteX5" fmla="*/ 99060 w 95250"/>
                <a:gd name="connsiteY5" fmla="*/ 7620 h 95250"/>
                <a:gd name="connsiteX6" fmla="*/ 91440 w 95250"/>
                <a:gd name="connsiteY6" fmla="*/ 0 h 95250"/>
                <a:gd name="connsiteX7" fmla="*/ 91440 w 95250"/>
                <a:gd name="connsiteY7" fmla="*/ 0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5250" h="95250">
                  <a:moveTo>
                    <a:pt x="91440" y="0"/>
                  </a:moveTo>
                  <a:cubicBezTo>
                    <a:pt x="41053" y="0"/>
                    <a:pt x="0" y="41053"/>
                    <a:pt x="0" y="91440"/>
                  </a:cubicBezTo>
                  <a:cubicBezTo>
                    <a:pt x="0" y="95631"/>
                    <a:pt x="3429" y="99060"/>
                    <a:pt x="7620" y="99060"/>
                  </a:cubicBezTo>
                  <a:cubicBezTo>
                    <a:pt x="11811" y="99060"/>
                    <a:pt x="15240" y="95631"/>
                    <a:pt x="15240" y="91440"/>
                  </a:cubicBezTo>
                  <a:cubicBezTo>
                    <a:pt x="15240" y="49435"/>
                    <a:pt x="49435" y="15240"/>
                    <a:pt x="91440" y="15240"/>
                  </a:cubicBezTo>
                  <a:cubicBezTo>
                    <a:pt x="95631" y="15240"/>
                    <a:pt x="99060" y="11811"/>
                    <a:pt x="99060" y="7620"/>
                  </a:cubicBezTo>
                  <a:cubicBezTo>
                    <a:pt x="99060" y="3429"/>
                    <a:pt x="95631" y="0"/>
                    <a:pt x="91440" y="0"/>
                  </a:cubicBezTo>
                  <a:lnTo>
                    <a:pt x="9144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2" name="Title 2">
            <a:extLst>
              <a:ext uri="{FF2B5EF4-FFF2-40B4-BE49-F238E27FC236}">
                <a16:creationId xmlns:a16="http://schemas.microsoft.com/office/drawing/2014/main" xmlns="" id="{4927E37E-6F98-4672-8A68-A600592F3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854" y="531285"/>
            <a:ext cx="11157817" cy="660511"/>
          </a:xfrm>
        </p:spPr>
        <p:txBody>
          <a:bodyPr/>
          <a:lstStyle/>
          <a:p>
            <a:r>
              <a:rPr lang="en-US" b="1" dirty="0">
                <a:solidFill>
                  <a:srgbClr val="002060"/>
                </a:solidFill>
              </a:rPr>
              <a:t>User </a:t>
            </a:r>
            <a:r>
              <a:rPr lang="en-US" b="1" dirty="0">
                <a:solidFill>
                  <a:srgbClr val="FF3654"/>
                </a:solidFill>
              </a:rPr>
              <a:t>Requirement’s</a:t>
            </a:r>
            <a:endParaRPr lang="en-US" b="1" dirty="0">
              <a:solidFill>
                <a:srgbClr val="FF3654"/>
              </a:solidFill>
            </a:endParaRPr>
          </a:p>
        </p:txBody>
      </p:sp>
      <p:sp>
        <p:nvSpPr>
          <p:cNvPr id="43" name="Title 2">
            <a:extLst>
              <a:ext uri="{FF2B5EF4-FFF2-40B4-BE49-F238E27FC236}">
                <a16:creationId xmlns:a16="http://schemas.microsoft.com/office/drawing/2014/main" xmlns="" id="{4927E37E-6F98-4672-8A68-A600592F3C58}"/>
              </a:ext>
            </a:extLst>
          </p:cNvPr>
          <p:cNvSpPr txBox="1">
            <a:spLocks/>
          </p:cNvSpPr>
          <p:nvPr/>
        </p:nvSpPr>
        <p:spPr>
          <a:xfrm>
            <a:off x="292107" y="1159986"/>
            <a:ext cx="11157817" cy="660511"/>
          </a:xfrm>
          <a:prstGeom prst="rect">
            <a:avLst/>
          </a:prstGeom>
        </p:spPr>
        <p:txBody>
          <a:bodyPr lIns="0" tIns="0" rIns="0" bIns="0" anchor="ctr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  <a:cs typeface="+mj-cs"/>
              </a:defRPr>
            </a:lvl1pPr>
          </a:lstStyle>
          <a:p>
            <a:r>
              <a:rPr lang="en-US" sz="2400" b="1" dirty="0" smtClean="0">
                <a:solidFill>
                  <a:schemeClr val="bg2">
                    <a:lumMod val="50000"/>
                  </a:schemeClr>
                </a:solidFill>
              </a:rPr>
              <a:t>(Customer’s Aspect)</a:t>
            </a:r>
            <a:endParaRPr lang="en-US" sz="2400" b="1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8490" y="2276456"/>
            <a:ext cx="1737520" cy="422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20467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000"/>
                            </p:stCondLst>
                            <p:childTnLst>
                              <p:par>
                                <p:cTn id="4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500"/>
                            </p:stCondLst>
                            <p:childTnLst>
                              <p:par>
                                <p:cTn id="4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000"/>
                            </p:stCondLst>
                            <p:childTnLst>
                              <p:par>
                                <p:cTn id="5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500"/>
                            </p:stCondLst>
                            <p:childTnLst>
                              <p:par>
                                <p:cTn id="61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6" grpId="0" animBg="1"/>
      <p:bldP spid="19" grpId="0" animBg="1"/>
      <p:bldP spid="2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xmlns="" id="{C23AB480-2710-41DC-8D6E-CC0FA5B79291}"/>
              </a:ext>
            </a:extLst>
          </p:cNvPr>
          <p:cNvSpPr/>
          <p:nvPr/>
        </p:nvSpPr>
        <p:spPr>
          <a:xfrm>
            <a:off x="2702461" y="2654808"/>
            <a:ext cx="137564" cy="748960"/>
          </a:xfrm>
          <a:custGeom>
            <a:avLst/>
            <a:gdLst>
              <a:gd name="connsiteX0" fmla="*/ 86201 w 85725"/>
              <a:gd name="connsiteY0" fmla="*/ 0 h 466725"/>
              <a:gd name="connsiteX1" fmla="*/ 25337 w 85725"/>
              <a:gd name="connsiteY1" fmla="*/ 54769 h 466725"/>
              <a:gd name="connsiteX2" fmla="*/ 0 w 85725"/>
              <a:gd name="connsiteY2" fmla="*/ 119729 h 466725"/>
              <a:gd name="connsiteX3" fmla="*/ 0 w 85725"/>
              <a:gd name="connsiteY3" fmla="*/ 357949 h 466725"/>
              <a:gd name="connsiteX4" fmla="*/ 16764 w 85725"/>
              <a:gd name="connsiteY4" fmla="*/ 399288 h 466725"/>
              <a:gd name="connsiteX5" fmla="*/ 43053 w 85725"/>
              <a:gd name="connsiteY5" fmla="*/ 420815 h 466725"/>
              <a:gd name="connsiteX6" fmla="*/ 86106 w 85725"/>
              <a:gd name="connsiteY6" fmla="*/ 475583 h 466725"/>
              <a:gd name="connsiteX7" fmla="*/ 86106 w 85725"/>
              <a:gd name="connsiteY7" fmla="*/ 0 h 466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5725" h="466725">
                <a:moveTo>
                  <a:pt x="86201" y="0"/>
                </a:moveTo>
                <a:cubicBezTo>
                  <a:pt x="86201" y="0"/>
                  <a:pt x="50578" y="30766"/>
                  <a:pt x="25337" y="54769"/>
                </a:cubicBezTo>
                <a:cubicBezTo>
                  <a:pt x="0" y="78677"/>
                  <a:pt x="0" y="119729"/>
                  <a:pt x="0" y="119729"/>
                </a:cubicBezTo>
                <a:lnTo>
                  <a:pt x="0" y="357949"/>
                </a:lnTo>
                <a:cubicBezTo>
                  <a:pt x="0" y="373666"/>
                  <a:pt x="6191" y="388525"/>
                  <a:pt x="16764" y="399288"/>
                </a:cubicBezTo>
                <a:cubicBezTo>
                  <a:pt x="23717" y="406241"/>
                  <a:pt x="32671" y="414052"/>
                  <a:pt x="43053" y="420815"/>
                </a:cubicBezTo>
                <a:cubicBezTo>
                  <a:pt x="69437" y="437960"/>
                  <a:pt x="86106" y="475583"/>
                  <a:pt x="86106" y="475583"/>
                </a:cubicBezTo>
                <a:lnTo>
                  <a:pt x="86106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xmlns="" id="{2A7568D5-41A0-43F9-BD5C-F7877EBE0F60}"/>
              </a:ext>
            </a:extLst>
          </p:cNvPr>
          <p:cNvSpPr/>
          <p:nvPr/>
        </p:nvSpPr>
        <p:spPr>
          <a:xfrm>
            <a:off x="2702461" y="5898110"/>
            <a:ext cx="137564" cy="748960"/>
          </a:xfrm>
          <a:custGeom>
            <a:avLst/>
            <a:gdLst>
              <a:gd name="connsiteX0" fmla="*/ 86201 w 85725"/>
              <a:gd name="connsiteY0" fmla="*/ 0 h 466725"/>
              <a:gd name="connsiteX1" fmla="*/ 25337 w 85725"/>
              <a:gd name="connsiteY1" fmla="*/ 54769 h 466725"/>
              <a:gd name="connsiteX2" fmla="*/ 0 w 85725"/>
              <a:gd name="connsiteY2" fmla="*/ 119729 h 466725"/>
              <a:gd name="connsiteX3" fmla="*/ 0 w 85725"/>
              <a:gd name="connsiteY3" fmla="*/ 357949 h 466725"/>
              <a:gd name="connsiteX4" fmla="*/ 16764 w 85725"/>
              <a:gd name="connsiteY4" fmla="*/ 399288 h 466725"/>
              <a:gd name="connsiteX5" fmla="*/ 43053 w 85725"/>
              <a:gd name="connsiteY5" fmla="*/ 420814 h 466725"/>
              <a:gd name="connsiteX6" fmla="*/ 86106 w 85725"/>
              <a:gd name="connsiteY6" fmla="*/ 475583 h 466725"/>
              <a:gd name="connsiteX7" fmla="*/ 86106 w 85725"/>
              <a:gd name="connsiteY7" fmla="*/ 0 h 466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5725" h="466725">
                <a:moveTo>
                  <a:pt x="86201" y="0"/>
                </a:moveTo>
                <a:cubicBezTo>
                  <a:pt x="86201" y="0"/>
                  <a:pt x="50578" y="30766"/>
                  <a:pt x="25337" y="54769"/>
                </a:cubicBezTo>
                <a:cubicBezTo>
                  <a:pt x="0" y="78676"/>
                  <a:pt x="0" y="119729"/>
                  <a:pt x="0" y="119729"/>
                </a:cubicBezTo>
                <a:lnTo>
                  <a:pt x="0" y="357949"/>
                </a:lnTo>
                <a:cubicBezTo>
                  <a:pt x="0" y="373666"/>
                  <a:pt x="6191" y="388525"/>
                  <a:pt x="16764" y="399288"/>
                </a:cubicBezTo>
                <a:cubicBezTo>
                  <a:pt x="23717" y="406241"/>
                  <a:pt x="32671" y="414052"/>
                  <a:pt x="43053" y="420814"/>
                </a:cubicBezTo>
                <a:cubicBezTo>
                  <a:pt x="69437" y="437959"/>
                  <a:pt x="86106" y="475583"/>
                  <a:pt x="86106" y="475583"/>
                </a:cubicBezTo>
                <a:lnTo>
                  <a:pt x="86106" y="0"/>
                </a:lnTo>
                <a:close/>
              </a:path>
            </a:pathLst>
          </a:custGeom>
          <a:solidFill>
            <a:srgbClr val="E2002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xmlns="" id="{F3960414-14F0-4ACC-ADB8-70C8DC291643}"/>
              </a:ext>
            </a:extLst>
          </p:cNvPr>
          <p:cNvSpPr/>
          <p:nvPr/>
        </p:nvSpPr>
        <p:spPr>
          <a:xfrm>
            <a:off x="2702461" y="4805698"/>
            <a:ext cx="137564" cy="748960"/>
          </a:xfrm>
          <a:custGeom>
            <a:avLst/>
            <a:gdLst>
              <a:gd name="connsiteX0" fmla="*/ 86201 w 85725"/>
              <a:gd name="connsiteY0" fmla="*/ 0 h 466725"/>
              <a:gd name="connsiteX1" fmla="*/ 25337 w 85725"/>
              <a:gd name="connsiteY1" fmla="*/ 54769 h 466725"/>
              <a:gd name="connsiteX2" fmla="*/ 0 w 85725"/>
              <a:gd name="connsiteY2" fmla="*/ 119729 h 466725"/>
              <a:gd name="connsiteX3" fmla="*/ 0 w 85725"/>
              <a:gd name="connsiteY3" fmla="*/ 357950 h 466725"/>
              <a:gd name="connsiteX4" fmla="*/ 16764 w 85725"/>
              <a:gd name="connsiteY4" fmla="*/ 399288 h 466725"/>
              <a:gd name="connsiteX5" fmla="*/ 43053 w 85725"/>
              <a:gd name="connsiteY5" fmla="*/ 420815 h 466725"/>
              <a:gd name="connsiteX6" fmla="*/ 86106 w 85725"/>
              <a:gd name="connsiteY6" fmla="*/ 475583 h 466725"/>
              <a:gd name="connsiteX7" fmla="*/ 86106 w 85725"/>
              <a:gd name="connsiteY7" fmla="*/ 0 h 466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5725" h="466725">
                <a:moveTo>
                  <a:pt x="86201" y="0"/>
                </a:moveTo>
                <a:cubicBezTo>
                  <a:pt x="86201" y="0"/>
                  <a:pt x="50578" y="30766"/>
                  <a:pt x="25337" y="54769"/>
                </a:cubicBezTo>
                <a:cubicBezTo>
                  <a:pt x="0" y="78677"/>
                  <a:pt x="0" y="119729"/>
                  <a:pt x="0" y="119729"/>
                </a:cubicBezTo>
                <a:lnTo>
                  <a:pt x="0" y="357950"/>
                </a:lnTo>
                <a:cubicBezTo>
                  <a:pt x="0" y="373666"/>
                  <a:pt x="6191" y="388525"/>
                  <a:pt x="16764" y="399288"/>
                </a:cubicBezTo>
                <a:cubicBezTo>
                  <a:pt x="23717" y="406241"/>
                  <a:pt x="32671" y="414052"/>
                  <a:pt x="43053" y="420815"/>
                </a:cubicBezTo>
                <a:cubicBezTo>
                  <a:pt x="69437" y="437959"/>
                  <a:pt x="86106" y="475583"/>
                  <a:pt x="86106" y="475583"/>
                </a:cubicBezTo>
                <a:lnTo>
                  <a:pt x="86106" y="0"/>
                </a:lnTo>
                <a:close/>
              </a:path>
            </a:pathLst>
          </a:custGeom>
          <a:solidFill>
            <a:srgbClr val="00A0C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xmlns="" id="{F94E1114-63B2-4DD0-9C23-FD00CB4B505B}"/>
              </a:ext>
            </a:extLst>
          </p:cNvPr>
          <p:cNvGrpSpPr/>
          <p:nvPr/>
        </p:nvGrpSpPr>
        <p:grpSpPr>
          <a:xfrm rot="21600000">
            <a:off x="2840789" y="1841193"/>
            <a:ext cx="2384443" cy="5016808"/>
            <a:chOff x="2840789" y="1841193"/>
            <a:chExt cx="2384443" cy="5016808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xmlns="" id="{12353355-224C-45D9-926B-1E10C265D10A}"/>
                </a:ext>
              </a:extLst>
            </p:cNvPr>
            <p:cNvSpPr/>
            <p:nvPr/>
          </p:nvSpPr>
          <p:spPr>
            <a:xfrm>
              <a:off x="2840789" y="1841193"/>
              <a:ext cx="901809" cy="1880042"/>
            </a:xfrm>
            <a:custGeom>
              <a:avLst/>
              <a:gdLst>
                <a:gd name="connsiteX0" fmla="*/ 563880 w 561975"/>
                <a:gd name="connsiteY0" fmla="*/ 1177576 h 1171575"/>
                <a:gd name="connsiteX1" fmla="*/ 0 w 561975"/>
                <a:gd name="connsiteY1" fmla="*/ 0 h 1171575"/>
                <a:gd name="connsiteX2" fmla="*/ 0 w 561975"/>
                <a:gd name="connsiteY2" fmla="*/ 1177576 h 1171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1975" h="1171575">
                  <a:moveTo>
                    <a:pt x="563880" y="1177576"/>
                  </a:moveTo>
                  <a:lnTo>
                    <a:pt x="0" y="0"/>
                  </a:lnTo>
                  <a:lnTo>
                    <a:pt x="0" y="1177576"/>
                  </a:lnTo>
                  <a:close/>
                </a:path>
              </a:pathLst>
            </a:custGeom>
            <a:solidFill>
              <a:srgbClr val="00206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xmlns="" id="{4978F676-D22F-4AC6-BB9B-EFC4A873A0BB}"/>
                </a:ext>
              </a:extLst>
            </p:cNvPr>
            <p:cNvSpPr/>
            <p:nvPr/>
          </p:nvSpPr>
          <p:spPr>
            <a:xfrm>
              <a:off x="2840789" y="5696349"/>
              <a:ext cx="2384443" cy="1161652"/>
            </a:xfrm>
            <a:custGeom>
              <a:avLst/>
              <a:gdLst>
                <a:gd name="connsiteX0" fmla="*/ 0 w 1485900"/>
                <a:gd name="connsiteY0" fmla="*/ 0 h 723900"/>
                <a:gd name="connsiteX1" fmla="*/ 0 w 1485900"/>
                <a:gd name="connsiteY1" fmla="*/ 726948 h 723900"/>
                <a:gd name="connsiteX2" fmla="*/ 1493139 w 1485900"/>
                <a:gd name="connsiteY2" fmla="*/ 726948 h 723900"/>
                <a:gd name="connsiteX3" fmla="*/ 1150334 w 1485900"/>
                <a:gd name="connsiteY3" fmla="*/ 0 h 723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85900" h="723900">
                  <a:moveTo>
                    <a:pt x="0" y="0"/>
                  </a:moveTo>
                  <a:lnTo>
                    <a:pt x="0" y="726948"/>
                  </a:lnTo>
                  <a:lnTo>
                    <a:pt x="1493139" y="726948"/>
                  </a:lnTo>
                  <a:lnTo>
                    <a:pt x="1150334" y="0"/>
                  </a:lnTo>
                  <a:close/>
                </a:path>
              </a:pathLst>
            </a:custGeom>
            <a:solidFill>
              <a:srgbClr val="FF365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xmlns="" id="{697A3B58-9E70-4783-B265-F94BA3FBA7CA}"/>
                </a:ext>
              </a:extLst>
            </p:cNvPr>
            <p:cNvSpPr/>
            <p:nvPr/>
          </p:nvSpPr>
          <p:spPr>
            <a:xfrm>
              <a:off x="2840789" y="4674401"/>
              <a:ext cx="1849472" cy="1024088"/>
            </a:xfrm>
            <a:custGeom>
              <a:avLst/>
              <a:gdLst>
                <a:gd name="connsiteX0" fmla="*/ 0 w 1152525"/>
                <a:gd name="connsiteY0" fmla="*/ 0 h 638175"/>
                <a:gd name="connsiteX1" fmla="*/ 0 w 1152525"/>
                <a:gd name="connsiteY1" fmla="*/ 639223 h 638175"/>
                <a:gd name="connsiteX2" fmla="*/ 1153763 w 1152525"/>
                <a:gd name="connsiteY2" fmla="*/ 639223 h 638175"/>
                <a:gd name="connsiteX3" fmla="*/ 841724 w 1152525"/>
                <a:gd name="connsiteY3" fmla="*/ 0 h 63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52525" h="638175">
                  <a:moveTo>
                    <a:pt x="0" y="0"/>
                  </a:moveTo>
                  <a:lnTo>
                    <a:pt x="0" y="639223"/>
                  </a:lnTo>
                  <a:lnTo>
                    <a:pt x="1153763" y="639223"/>
                  </a:lnTo>
                  <a:lnTo>
                    <a:pt x="841724" y="0"/>
                  </a:lnTo>
                  <a:close/>
                </a:path>
              </a:pathLst>
            </a:custGeom>
            <a:solidFill>
              <a:srgbClr val="7030A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xmlns="" id="{2D06496B-5874-48D2-B399-DA3A2D080CB5}"/>
                </a:ext>
              </a:extLst>
            </p:cNvPr>
            <p:cNvSpPr/>
            <p:nvPr/>
          </p:nvSpPr>
          <p:spPr>
            <a:xfrm>
              <a:off x="2840789" y="3730865"/>
              <a:ext cx="1345070" cy="932378"/>
            </a:xfrm>
            <a:custGeom>
              <a:avLst/>
              <a:gdLst>
                <a:gd name="connsiteX0" fmla="*/ 0 w 838200"/>
                <a:gd name="connsiteY0" fmla="*/ 0 h 581025"/>
                <a:gd name="connsiteX1" fmla="*/ 0 w 838200"/>
                <a:gd name="connsiteY1" fmla="*/ 587978 h 581025"/>
                <a:gd name="connsiteX2" fmla="*/ 841724 w 838200"/>
                <a:gd name="connsiteY2" fmla="*/ 587978 h 581025"/>
                <a:gd name="connsiteX3" fmla="*/ 563880 w 838200"/>
                <a:gd name="connsiteY3" fmla="*/ 0 h 581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38200" h="581025">
                  <a:moveTo>
                    <a:pt x="0" y="0"/>
                  </a:moveTo>
                  <a:lnTo>
                    <a:pt x="0" y="587978"/>
                  </a:lnTo>
                  <a:lnTo>
                    <a:pt x="841724" y="587978"/>
                  </a:lnTo>
                  <a:lnTo>
                    <a:pt x="563880" y="0"/>
                  </a:lnTo>
                  <a:close/>
                </a:path>
              </a:pathLst>
            </a:custGeom>
            <a:solidFill>
              <a:srgbClr val="C4001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2" name="Freeform: Shape 21">
            <a:extLst>
              <a:ext uri="{FF2B5EF4-FFF2-40B4-BE49-F238E27FC236}">
                <a16:creationId xmlns:a16="http://schemas.microsoft.com/office/drawing/2014/main" xmlns="" id="{03F92BAE-8E1F-47FD-A0B1-113B3C18C53B}"/>
              </a:ext>
            </a:extLst>
          </p:cNvPr>
          <p:cNvSpPr/>
          <p:nvPr/>
        </p:nvSpPr>
        <p:spPr>
          <a:xfrm>
            <a:off x="2702461" y="3821045"/>
            <a:ext cx="137564" cy="748960"/>
          </a:xfrm>
          <a:custGeom>
            <a:avLst/>
            <a:gdLst>
              <a:gd name="connsiteX0" fmla="*/ 86201 w 85725"/>
              <a:gd name="connsiteY0" fmla="*/ 0 h 466725"/>
              <a:gd name="connsiteX1" fmla="*/ 25337 w 85725"/>
              <a:gd name="connsiteY1" fmla="*/ 54769 h 466725"/>
              <a:gd name="connsiteX2" fmla="*/ 0 w 85725"/>
              <a:gd name="connsiteY2" fmla="*/ 119825 h 466725"/>
              <a:gd name="connsiteX3" fmla="*/ 0 w 85725"/>
              <a:gd name="connsiteY3" fmla="*/ 358045 h 466725"/>
              <a:gd name="connsiteX4" fmla="*/ 16764 w 85725"/>
              <a:gd name="connsiteY4" fmla="*/ 399383 h 466725"/>
              <a:gd name="connsiteX5" fmla="*/ 43053 w 85725"/>
              <a:gd name="connsiteY5" fmla="*/ 420910 h 466725"/>
              <a:gd name="connsiteX6" fmla="*/ 86106 w 85725"/>
              <a:gd name="connsiteY6" fmla="*/ 475679 h 466725"/>
              <a:gd name="connsiteX7" fmla="*/ 86106 w 85725"/>
              <a:gd name="connsiteY7" fmla="*/ 0 h 466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5725" h="466725">
                <a:moveTo>
                  <a:pt x="86201" y="0"/>
                </a:moveTo>
                <a:cubicBezTo>
                  <a:pt x="86201" y="0"/>
                  <a:pt x="50578" y="30766"/>
                  <a:pt x="25337" y="54769"/>
                </a:cubicBezTo>
                <a:cubicBezTo>
                  <a:pt x="0" y="78772"/>
                  <a:pt x="0" y="119825"/>
                  <a:pt x="0" y="119825"/>
                </a:cubicBezTo>
                <a:lnTo>
                  <a:pt x="0" y="358045"/>
                </a:lnTo>
                <a:cubicBezTo>
                  <a:pt x="0" y="373761"/>
                  <a:pt x="6191" y="388620"/>
                  <a:pt x="16764" y="399383"/>
                </a:cubicBezTo>
                <a:cubicBezTo>
                  <a:pt x="23717" y="406337"/>
                  <a:pt x="32671" y="414147"/>
                  <a:pt x="43053" y="420910"/>
                </a:cubicBezTo>
                <a:cubicBezTo>
                  <a:pt x="69437" y="438055"/>
                  <a:pt x="86106" y="475679"/>
                  <a:pt x="86106" y="475679"/>
                </a:cubicBezTo>
                <a:lnTo>
                  <a:pt x="86106" y="0"/>
                </a:lnTo>
                <a:close/>
              </a:path>
            </a:pathLst>
          </a:custGeom>
          <a:solidFill>
            <a:srgbClr val="CC88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xmlns="" id="{8F90084E-634C-429E-A1B8-174EDE36A8CB}"/>
              </a:ext>
            </a:extLst>
          </p:cNvPr>
          <p:cNvGrpSpPr/>
          <p:nvPr/>
        </p:nvGrpSpPr>
        <p:grpSpPr>
          <a:xfrm>
            <a:off x="5363560" y="6023831"/>
            <a:ext cx="4125980" cy="526371"/>
            <a:chOff x="8240344" y="2003508"/>
            <a:chExt cx="4125980" cy="526371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xmlns="" id="{C68C5AB8-2CE2-4844-A5F8-F58764D99FF9}"/>
                </a:ext>
              </a:extLst>
            </p:cNvPr>
            <p:cNvSpPr/>
            <p:nvPr/>
          </p:nvSpPr>
          <p:spPr>
            <a:xfrm>
              <a:off x="8240344" y="2252880"/>
              <a:ext cx="4125980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endParaRPr lang="en-US" sz="1200" dirty="0"/>
            </a:p>
          </p:txBody>
        </p:sp>
        <p:sp>
          <p:nvSpPr>
            <p:cNvPr id="87" name="Inhaltsplatzhalter 4">
              <a:extLst>
                <a:ext uri="{FF2B5EF4-FFF2-40B4-BE49-F238E27FC236}">
                  <a16:creationId xmlns:a16="http://schemas.microsoft.com/office/drawing/2014/main" xmlns="" id="{1635A0C2-F73F-4C02-AF9D-6E6807581489}"/>
                </a:ext>
              </a:extLst>
            </p:cNvPr>
            <p:cNvSpPr txBox="1">
              <a:spLocks/>
            </p:cNvSpPr>
            <p:nvPr/>
          </p:nvSpPr>
          <p:spPr>
            <a:xfrm>
              <a:off x="8330460" y="2003508"/>
              <a:ext cx="3296624" cy="246221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72967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Wingdings" panose="05000000000000000000" pitchFamily="2" charset="2"/>
                <a:buChar char="§"/>
                <a:defRPr sz="23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1pPr>
              <a:lvl2pPr marL="807798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20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2pPr>
              <a:lvl3pPr marL="1080764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9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3pPr>
              <a:lvl4pPr marL="1436256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4pPr>
              <a:lvl5pPr marL="1793335" indent="-179335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5pPr>
              <a:lvl6pPr marL="2513847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910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7972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5034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spcAft>
                  <a:spcPts val="1200"/>
                </a:spcAft>
                <a:buNone/>
              </a:pPr>
              <a:r>
                <a:rPr lang="en-US" sz="1600" b="1" dirty="0" smtClean="0">
                  <a:solidFill>
                    <a:srgbClr val="FF3654"/>
                  </a:solidFill>
                  <a:latin typeface="Roboto" pitchFamily="2" charset="0"/>
                  <a:ea typeface="Roboto" pitchFamily="2" charset="0"/>
                </a:rPr>
                <a:t>Manage Assign Order’s</a:t>
              </a:r>
              <a:endParaRPr lang="en-US" sz="1100" dirty="0">
                <a:solidFill>
                  <a:srgbClr val="FF3654"/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xmlns="" id="{63FD9D9E-9A76-4D4E-8591-552F49202DB9}"/>
              </a:ext>
            </a:extLst>
          </p:cNvPr>
          <p:cNvGrpSpPr/>
          <p:nvPr/>
        </p:nvGrpSpPr>
        <p:grpSpPr>
          <a:xfrm>
            <a:off x="4859497" y="4975960"/>
            <a:ext cx="4125980" cy="529522"/>
            <a:chOff x="8240344" y="2000357"/>
            <a:chExt cx="4125980" cy="529522"/>
          </a:xfrm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xmlns="" id="{95356BDA-9331-4D90-91C7-31CC8E7E5FFE}"/>
                </a:ext>
              </a:extLst>
            </p:cNvPr>
            <p:cNvSpPr/>
            <p:nvPr/>
          </p:nvSpPr>
          <p:spPr>
            <a:xfrm>
              <a:off x="8240344" y="2252880"/>
              <a:ext cx="4125980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endParaRPr lang="en-US" sz="1200" dirty="0"/>
            </a:p>
          </p:txBody>
        </p:sp>
        <p:sp>
          <p:nvSpPr>
            <p:cNvPr id="90" name="Inhaltsplatzhalter 4">
              <a:extLst>
                <a:ext uri="{FF2B5EF4-FFF2-40B4-BE49-F238E27FC236}">
                  <a16:creationId xmlns:a16="http://schemas.microsoft.com/office/drawing/2014/main" xmlns="" id="{7481175D-5315-45F7-8315-B01681ABEEAE}"/>
                </a:ext>
              </a:extLst>
            </p:cNvPr>
            <p:cNvSpPr txBox="1">
              <a:spLocks/>
            </p:cNvSpPr>
            <p:nvPr/>
          </p:nvSpPr>
          <p:spPr>
            <a:xfrm>
              <a:off x="8330459" y="2000357"/>
              <a:ext cx="2476937" cy="252523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72967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Wingdings" panose="05000000000000000000" pitchFamily="2" charset="2"/>
                <a:buChar char="§"/>
                <a:defRPr sz="23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1pPr>
              <a:lvl2pPr marL="807798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20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2pPr>
              <a:lvl3pPr marL="1080764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9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3pPr>
              <a:lvl4pPr marL="1436256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4pPr>
              <a:lvl5pPr marL="1793335" indent="-179335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5pPr>
              <a:lvl6pPr marL="2513847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910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7972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5034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spcAft>
                  <a:spcPts val="1200"/>
                </a:spcAft>
                <a:buNone/>
              </a:pPr>
              <a:r>
                <a:rPr lang="en-US" sz="1600" b="1" dirty="0" smtClean="0">
                  <a:solidFill>
                    <a:srgbClr val="7030A0"/>
                  </a:solidFill>
                  <a:latin typeface="Roboto" pitchFamily="2" charset="0"/>
                  <a:ea typeface="Roboto" pitchFamily="2" charset="0"/>
                </a:rPr>
                <a:t>Track Assign Order’s</a:t>
              </a:r>
              <a:endParaRPr lang="en-US" sz="1100" dirty="0">
                <a:solidFill>
                  <a:srgbClr val="7030A0"/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xmlns="" id="{E55D4DD3-9D1D-4D60-961A-0D3136885BBF}"/>
              </a:ext>
            </a:extLst>
          </p:cNvPr>
          <p:cNvGrpSpPr/>
          <p:nvPr/>
        </p:nvGrpSpPr>
        <p:grpSpPr>
          <a:xfrm>
            <a:off x="4397485" y="3917062"/>
            <a:ext cx="4479815" cy="301649"/>
            <a:chOff x="8240344" y="2252880"/>
            <a:chExt cx="4479815" cy="301649"/>
          </a:xfrm>
        </p:grpSpPr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xmlns="" id="{C6FCB2DC-51E9-470D-9BD8-17CD3A5E4D0A}"/>
                </a:ext>
              </a:extLst>
            </p:cNvPr>
            <p:cNvSpPr/>
            <p:nvPr/>
          </p:nvSpPr>
          <p:spPr>
            <a:xfrm>
              <a:off x="8240344" y="2252880"/>
              <a:ext cx="4125980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endParaRPr lang="en-US" sz="1200" dirty="0"/>
            </a:p>
          </p:txBody>
        </p:sp>
        <p:sp>
          <p:nvSpPr>
            <p:cNvPr id="103" name="Inhaltsplatzhalter 4">
              <a:extLst>
                <a:ext uri="{FF2B5EF4-FFF2-40B4-BE49-F238E27FC236}">
                  <a16:creationId xmlns:a16="http://schemas.microsoft.com/office/drawing/2014/main" xmlns="" id="{2BD22B1D-CC13-41AD-A893-3C45A43E10E1}"/>
                </a:ext>
              </a:extLst>
            </p:cNvPr>
            <p:cNvSpPr txBox="1">
              <a:spLocks/>
            </p:cNvSpPr>
            <p:nvPr/>
          </p:nvSpPr>
          <p:spPr>
            <a:xfrm>
              <a:off x="8330459" y="2308308"/>
              <a:ext cx="4389700" cy="246221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72967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Wingdings" panose="05000000000000000000" pitchFamily="2" charset="2"/>
                <a:buChar char="§"/>
                <a:defRPr sz="23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1pPr>
              <a:lvl2pPr marL="807798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20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2pPr>
              <a:lvl3pPr marL="1080764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9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3pPr>
              <a:lvl4pPr marL="1436256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4pPr>
              <a:lvl5pPr marL="1793335" indent="-179335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5pPr>
              <a:lvl6pPr marL="2513847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910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7972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5034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spcAft>
                  <a:spcPts val="1200"/>
                </a:spcAft>
                <a:buNone/>
              </a:pPr>
              <a:r>
                <a:rPr lang="en-US" sz="1600" b="1" dirty="0" smtClean="0">
                  <a:solidFill>
                    <a:srgbClr val="C00000"/>
                  </a:solidFill>
                  <a:latin typeface="Roboto" pitchFamily="2" charset="0"/>
                  <a:ea typeface="Roboto" pitchFamily="2" charset="0"/>
                </a:rPr>
                <a:t>Share location to restaurant and customer’s</a:t>
              </a:r>
              <a:endParaRPr lang="en-US" sz="1100" dirty="0">
                <a:solidFill>
                  <a:srgbClr val="C00000"/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xmlns="" id="{638E9A6C-B93E-4109-8E30-CF358E11F323}"/>
              </a:ext>
            </a:extLst>
          </p:cNvPr>
          <p:cNvGrpSpPr/>
          <p:nvPr/>
        </p:nvGrpSpPr>
        <p:grpSpPr>
          <a:xfrm>
            <a:off x="3963846" y="2732913"/>
            <a:ext cx="4125980" cy="526371"/>
            <a:chOff x="8240344" y="2003508"/>
            <a:chExt cx="4125980" cy="526371"/>
          </a:xfrm>
        </p:grpSpPr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xmlns="" id="{7C70A7F4-6DB8-44BA-81A9-C1EE934108B0}"/>
                </a:ext>
              </a:extLst>
            </p:cNvPr>
            <p:cNvSpPr/>
            <p:nvPr/>
          </p:nvSpPr>
          <p:spPr>
            <a:xfrm>
              <a:off x="8240344" y="2252880"/>
              <a:ext cx="4125980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endParaRPr lang="en-US" sz="1200" dirty="0"/>
            </a:p>
          </p:txBody>
        </p:sp>
        <p:sp>
          <p:nvSpPr>
            <p:cNvPr id="106" name="Inhaltsplatzhalter 4">
              <a:extLst>
                <a:ext uri="{FF2B5EF4-FFF2-40B4-BE49-F238E27FC236}">
                  <a16:creationId xmlns:a16="http://schemas.microsoft.com/office/drawing/2014/main" xmlns="" id="{D5118116-E9EB-4ACB-8443-C5408ABBB100}"/>
                </a:ext>
              </a:extLst>
            </p:cNvPr>
            <p:cNvSpPr txBox="1">
              <a:spLocks/>
            </p:cNvSpPr>
            <p:nvPr/>
          </p:nvSpPr>
          <p:spPr>
            <a:xfrm>
              <a:off x="8330460" y="2003508"/>
              <a:ext cx="3372588" cy="246221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72967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Wingdings" panose="05000000000000000000" pitchFamily="2" charset="2"/>
                <a:buChar char="§"/>
                <a:defRPr sz="23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1pPr>
              <a:lvl2pPr marL="807798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20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2pPr>
              <a:lvl3pPr marL="1080764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9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3pPr>
              <a:lvl4pPr marL="1436256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4pPr>
              <a:lvl5pPr marL="1793335" indent="-179335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5pPr>
              <a:lvl6pPr marL="2513847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910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7972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5034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spcAft>
                  <a:spcPts val="1200"/>
                </a:spcAft>
                <a:buNone/>
              </a:pPr>
              <a:r>
                <a:rPr lang="en-US" sz="1600" b="1" dirty="0" smtClean="0">
                  <a:solidFill>
                    <a:srgbClr val="002060"/>
                  </a:solidFill>
                  <a:latin typeface="Roboto" pitchFamily="2" charset="0"/>
                  <a:ea typeface="Roboto" pitchFamily="2" charset="0"/>
                </a:rPr>
                <a:t>Sign in and Signup  to the system</a:t>
              </a:r>
              <a:endParaRPr lang="en-US" sz="1100" dirty="0">
                <a:solidFill>
                  <a:srgbClr val="002060"/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  <p:pic>
        <p:nvPicPr>
          <p:cNvPr id="24" name="Graphic 23">
            <a:extLst>
              <a:ext uri="{FF2B5EF4-FFF2-40B4-BE49-F238E27FC236}">
                <a16:creationId xmlns:a16="http://schemas.microsoft.com/office/drawing/2014/main" xmlns="" id="{FCB36517-2C39-432B-A3C2-30E08AE59A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03668" y="3985242"/>
            <a:ext cx="347389" cy="426793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xmlns="" id="{15E1AD24-BC52-465B-A919-00E7A8FCBD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65460" y="2994523"/>
            <a:ext cx="380400" cy="380400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xmlns="" id="{DAEE6058-5AB3-4C54-9857-E3E629F7232F}"/>
              </a:ext>
            </a:extLst>
          </p:cNvPr>
          <p:cNvGrpSpPr/>
          <p:nvPr/>
        </p:nvGrpSpPr>
        <p:grpSpPr>
          <a:xfrm>
            <a:off x="3587006" y="6122023"/>
            <a:ext cx="517337" cy="428958"/>
            <a:chOff x="5173732" y="2861708"/>
            <a:chExt cx="457200" cy="379095"/>
          </a:xfrm>
          <a:solidFill>
            <a:schemeClr val="bg1"/>
          </a:solidFill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xmlns="" id="{4B11B94F-6705-4BB2-9BA7-6F24FCC45DCE}"/>
                </a:ext>
              </a:extLst>
            </p:cNvPr>
            <p:cNvSpPr/>
            <p:nvPr/>
          </p:nvSpPr>
          <p:spPr>
            <a:xfrm>
              <a:off x="5173732" y="2861708"/>
              <a:ext cx="457200" cy="304800"/>
            </a:xfrm>
            <a:custGeom>
              <a:avLst/>
              <a:gdLst>
                <a:gd name="connsiteX0" fmla="*/ 388430 w 457200"/>
                <a:gd name="connsiteY0" fmla="*/ 123444 h 304800"/>
                <a:gd name="connsiteX1" fmla="*/ 259747 w 457200"/>
                <a:gd name="connsiteY1" fmla="*/ 0 h 304800"/>
                <a:gd name="connsiteX2" fmla="*/ 153448 w 457200"/>
                <a:gd name="connsiteY2" fmla="*/ 53340 h 304800"/>
                <a:gd name="connsiteX3" fmla="*/ 151733 w 457200"/>
                <a:gd name="connsiteY3" fmla="*/ 52578 h 304800"/>
                <a:gd name="connsiteX4" fmla="*/ 147161 w 457200"/>
                <a:gd name="connsiteY4" fmla="*/ 50578 h 304800"/>
                <a:gd name="connsiteX5" fmla="*/ 144494 w 457200"/>
                <a:gd name="connsiteY5" fmla="*/ 49625 h 304800"/>
                <a:gd name="connsiteX6" fmla="*/ 139827 w 457200"/>
                <a:gd name="connsiteY6" fmla="*/ 48197 h 304800"/>
                <a:gd name="connsiteX7" fmla="*/ 137160 w 457200"/>
                <a:gd name="connsiteY7" fmla="*/ 47435 h 304800"/>
                <a:gd name="connsiteX8" fmla="*/ 131921 w 457200"/>
                <a:gd name="connsiteY8" fmla="*/ 46482 h 304800"/>
                <a:gd name="connsiteX9" fmla="*/ 129635 w 457200"/>
                <a:gd name="connsiteY9" fmla="*/ 46101 h 304800"/>
                <a:gd name="connsiteX10" fmla="*/ 122015 w 457200"/>
                <a:gd name="connsiteY10" fmla="*/ 45625 h 304800"/>
                <a:gd name="connsiteX11" fmla="*/ 53435 w 457200"/>
                <a:gd name="connsiteY11" fmla="*/ 114205 h 304800"/>
                <a:gd name="connsiteX12" fmla="*/ 53531 w 457200"/>
                <a:gd name="connsiteY12" fmla="*/ 117158 h 304800"/>
                <a:gd name="connsiteX13" fmla="*/ 0 w 457200"/>
                <a:gd name="connsiteY13" fmla="*/ 206883 h 304800"/>
                <a:gd name="connsiteX14" fmla="*/ 97917 w 457200"/>
                <a:gd name="connsiteY14" fmla="*/ 304800 h 304800"/>
                <a:gd name="connsiteX15" fmla="*/ 137160 w 457200"/>
                <a:gd name="connsiteY15" fmla="*/ 304800 h 304800"/>
                <a:gd name="connsiteX16" fmla="*/ 144780 w 457200"/>
                <a:gd name="connsiteY16" fmla="*/ 297180 h 304800"/>
                <a:gd name="connsiteX17" fmla="*/ 137160 w 457200"/>
                <a:gd name="connsiteY17" fmla="*/ 289560 h 304800"/>
                <a:gd name="connsiteX18" fmla="*/ 97917 w 457200"/>
                <a:gd name="connsiteY18" fmla="*/ 289560 h 304800"/>
                <a:gd name="connsiteX19" fmla="*/ 15335 w 457200"/>
                <a:gd name="connsiteY19" fmla="*/ 206883 h 304800"/>
                <a:gd name="connsiteX20" fmla="*/ 64294 w 457200"/>
                <a:gd name="connsiteY20" fmla="*/ 128778 h 304800"/>
                <a:gd name="connsiteX21" fmla="*/ 68580 w 457200"/>
                <a:gd name="connsiteY21" fmla="*/ 126683 h 304800"/>
                <a:gd name="connsiteX22" fmla="*/ 68580 w 457200"/>
                <a:gd name="connsiteY22" fmla="*/ 121920 h 304800"/>
                <a:gd name="connsiteX23" fmla="*/ 68675 w 457200"/>
                <a:gd name="connsiteY23" fmla="*/ 119158 h 304800"/>
                <a:gd name="connsiteX24" fmla="*/ 68771 w 457200"/>
                <a:gd name="connsiteY24" fmla="*/ 117729 h 304800"/>
                <a:gd name="connsiteX25" fmla="*/ 68675 w 457200"/>
                <a:gd name="connsiteY25" fmla="*/ 116205 h 304800"/>
                <a:gd name="connsiteX26" fmla="*/ 68580 w 457200"/>
                <a:gd name="connsiteY26" fmla="*/ 114300 h 304800"/>
                <a:gd name="connsiteX27" fmla="*/ 121920 w 457200"/>
                <a:gd name="connsiteY27" fmla="*/ 60960 h 304800"/>
                <a:gd name="connsiteX28" fmla="*/ 128873 w 457200"/>
                <a:gd name="connsiteY28" fmla="*/ 61436 h 304800"/>
                <a:gd name="connsiteX29" fmla="*/ 130588 w 457200"/>
                <a:gd name="connsiteY29" fmla="*/ 61722 h 304800"/>
                <a:gd name="connsiteX30" fmla="*/ 136589 w 457200"/>
                <a:gd name="connsiteY30" fmla="*/ 63056 h 304800"/>
                <a:gd name="connsiteX31" fmla="*/ 137446 w 457200"/>
                <a:gd name="connsiteY31" fmla="*/ 63246 h 304800"/>
                <a:gd name="connsiteX32" fmla="*/ 143828 w 457200"/>
                <a:gd name="connsiteY32" fmla="*/ 65723 h 304800"/>
                <a:gd name="connsiteX33" fmla="*/ 145447 w 457200"/>
                <a:gd name="connsiteY33" fmla="*/ 66485 h 304800"/>
                <a:gd name="connsiteX34" fmla="*/ 150781 w 457200"/>
                <a:gd name="connsiteY34" fmla="*/ 69533 h 304800"/>
                <a:gd name="connsiteX35" fmla="*/ 175260 w 457200"/>
                <a:gd name="connsiteY35" fmla="*/ 114300 h 304800"/>
                <a:gd name="connsiteX36" fmla="*/ 182880 w 457200"/>
                <a:gd name="connsiteY36" fmla="*/ 121920 h 304800"/>
                <a:gd name="connsiteX37" fmla="*/ 190500 w 457200"/>
                <a:gd name="connsiteY37" fmla="*/ 114300 h 304800"/>
                <a:gd name="connsiteX38" fmla="*/ 166116 w 457200"/>
                <a:gd name="connsiteY38" fmla="*/ 61913 h 304800"/>
                <a:gd name="connsiteX39" fmla="*/ 259652 w 457200"/>
                <a:gd name="connsiteY39" fmla="*/ 15240 h 304800"/>
                <a:gd name="connsiteX40" fmla="*/ 372809 w 457200"/>
                <a:gd name="connsiteY40" fmla="*/ 121063 h 304800"/>
                <a:gd name="connsiteX41" fmla="*/ 341662 w 457200"/>
                <a:gd name="connsiteY41" fmla="*/ 122015 h 304800"/>
                <a:gd name="connsiteX42" fmla="*/ 335280 w 457200"/>
                <a:gd name="connsiteY42" fmla="*/ 130683 h 304800"/>
                <a:gd name="connsiteX43" fmla="*/ 342805 w 457200"/>
                <a:gd name="connsiteY43" fmla="*/ 137160 h 304800"/>
                <a:gd name="connsiteX44" fmla="*/ 343948 w 457200"/>
                <a:gd name="connsiteY44" fmla="*/ 137065 h 304800"/>
                <a:gd name="connsiteX45" fmla="*/ 379667 w 457200"/>
                <a:gd name="connsiteY45" fmla="*/ 137065 h 304800"/>
                <a:gd name="connsiteX46" fmla="*/ 441865 w 457200"/>
                <a:gd name="connsiteY46" fmla="*/ 213169 h 304800"/>
                <a:gd name="connsiteX47" fmla="*/ 365474 w 457200"/>
                <a:gd name="connsiteY47" fmla="*/ 289560 h 304800"/>
                <a:gd name="connsiteX48" fmla="*/ 335280 w 457200"/>
                <a:gd name="connsiteY48" fmla="*/ 289560 h 304800"/>
                <a:gd name="connsiteX49" fmla="*/ 327660 w 457200"/>
                <a:gd name="connsiteY49" fmla="*/ 297180 h 304800"/>
                <a:gd name="connsiteX50" fmla="*/ 335280 w 457200"/>
                <a:gd name="connsiteY50" fmla="*/ 304800 h 304800"/>
                <a:gd name="connsiteX51" fmla="*/ 365570 w 457200"/>
                <a:gd name="connsiteY51" fmla="*/ 304800 h 304800"/>
                <a:gd name="connsiteX52" fmla="*/ 457200 w 457200"/>
                <a:gd name="connsiteY52" fmla="*/ 213169 h 304800"/>
                <a:gd name="connsiteX53" fmla="*/ 388430 w 457200"/>
                <a:gd name="connsiteY53" fmla="*/ 123444 h 304800"/>
                <a:gd name="connsiteX54" fmla="*/ 388430 w 457200"/>
                <a:gd name="connsiteY54" fmla="*/ 123444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457200" h="304800">
                  <a:moveTo>
                    <a:pt x="388430" y="123444"/>
                  </a:moveTo>
                  <a:cubicBezTo>
                    <a:pt x="384429" y="54769"/>
                    <a:pt x="327850" y="0"/>
                    <a:pt x="259747" y="0"/>
                  </a:cubicBezTo>
                  <a:cubicBezTo>
                    <a:pt x="218408" y="0"/>
                    <a:pt x="178308" y="20288"/>
                    <a:pt x="153448" y="53340"/>
                  </a:cubicBezTo>
                  <a:cubicBezTo>
                    <a:pt x="152876" y="53054"/>
                    <a:pt x="152305" y="52864"/>
                    <a:pt x="151733" y="52578"/>
                  </a:cubicBezTo>
                  <a:cubicBezTo>
                    <a:pt x="150209" y="51911"/>
                    <a:pt x="148685" y="51149"/>
                    <a:pt x="147161" y="50578"/>
                  </a:cubicBezTo>
                  <a:cubicBezTo>
                    <a:pt x="146304" y="50197"/>
                    <a:pt x="145447" y="49911"/>
                    <a:pt x="144494" y="49625"/>
                  </a:cubicBezTo>
                  <a:cubicBezTo>
                    <a:pt x="142970" y="49149"/>
                    <a:pt x="141446" y="48578"/>
                    <a:pt x="139827" y="48197"/>
                  </a:cubicBezTo>
                  <a:cubicBezTo>
                    <a:pt x="138875" y="47911"/>
                    <a:pt x="138017" y="47625"/>
                    <a:pt x="137160" y="47435"/>
                  </a:cubicBezTo>
                  <a:cubicBezTo>
                    <a:pt x="135446" y="47054"/>
                    <a:pt x="133731" y="46768"/>
                    <a:pt x="131921" y="46482"/>
                  </a:cubicBezTo>
                  <a:cubicBezTo>
                    <a:pt x="131159" y="46292"/>
                    <a:pt x="130397" y="46196"/>
                    <a:pt x="129635" y="46101"/>
                  </a:cubicBezTo>
                  <a:cubicBezTo>
                    <a:pt x="127159" y="45815"/>
                    <a:pt x="124587" y="45625"/>
                    <a:pt x="122015" y="45625"/>
                  </a:cubicBezTo>
                  <a:cubicBezTo>
                    <a:pt x="84201" y="45625"/>
                    <a:pt x="53435" y="76391"/>
                    <a:pt x="53435" y="114205"/>
                  </a:cubicBezTo>
                  <a:cubicBezTo>
                    <a:pt x="53435" y="115157"/>
                    <a:pt x="53435" y="116110"/>
                    <a:pt x="53531" y="117158"/>
                  </a:cubicBezTo>
                  <a:cubicBezTo>
                    <a:pt x="21812" y="134493"/>
                    <a:pt x="0" y="170688"/>
                    <a:pt x="0" y="206883"/>
                  </a:cubicBezTo>
                  <a:cubicBezTo>
                    <a:pt x="0" y="260890"/>
                    <a:pt x="43910" y="304800"/>
                    <a:pt x="97917" y="304800"/>
                  </a:cubicBezTo>
                  <a:lnTo>
                    <a:pt x="137160" y="304800"/>
                  </a:lnTo>
                  <a:cubicBezTo>
                    <a:pt x="141446" y="304800"/>
                    <a:pt x="144780" y="301371"/>
                    <a:pt x="144780" y="297180"/>
                  </a:cubicBezTo>
                  <a:cubicBezTo>
                    <a:pt x="144780" y="292989"/>
                    <a:pt x="141351" y="289560"/>
                    <a:pt x="137160" y="289560"/>
                  </a:cubicBezTo>
                  <a:lnTo>
                    <a:pt x="97917" y="289560"/>
                  </a:lnTo>
                  <a:cubicBezTo>
                    <a:pt x="52292" y="289560"/>
                    <a:pt x="15335" y="252508"/>
                    <a:pt x="15335" y="206883"/>
                  </a:cubicBezTo>
                  <a:cubicBezTo>
                    <a:pt x="15335" y="175260"/>
                    <a:pt x="35909" y="142399"/>
                    <a:pt x="64294" y="128778"/>
                  </a:cubicBezTo>
                  <a:lnTo>
                    <a:pt x="68580" y="126683"/>
                  </a:lnTo>
                  <a:lnTo>
                    <a:pt x="68580" y="121920"/>
                  </a:lnTo>
                  <a:cubicBezTo>
                    <a:pt x="68580" y="120968"/>
                    <a:pt x="68675" y="120015"/>
                    <a:pt x="68675" y="119158"/>
                  </a:cubicBezTo>
                  <a:lnTo>
                    <a:pt x="68771" y="117729"/>
                  </a:lnTo>
                  <a:lnTo>
                    <a:pt x="68675" y="116205"/>
                  </a:lnTo>
                  <a:cubicBezTo>
                    <a:pt x="68675" y="115538"/>
                    <a:pt x="68580" y="114967"/>
                    <a:pt x="68580" y="114300"/>
                  </a:cubicBezTo>
                  <a:cubicBezTo>
                    <a:pt x="68580" y="84868"/>
                    <a:pt x="92488" y="60960"/>
                    <a:pt x="121920" y="60960"/>
                  </a:cubicBezTo>
                  <a:cubicBezTo>
                    <a:pt x="124301" y="60960"/>
                    <a:pt x="126587" y="61151"/>
                    <a:pt x="128873" y="61436"/>
                  </a:cubicBezTo>
                  <a:cubicBezTo>
                    <a:pt x="129445" y="61532"/>
                    <a:pt x="130016" y="61627"/>
                    <a:pt x="130588" y="61722"/>
                  </a:cubicBezTo>
                  <a:cubicBezTo>
                    <a:pt x="132588" y="62103"/>
                    <a:pt x="134684" y="62484"/>
                    <a:pt x="136589" y="63056"/>
                  </a:cubicBezTo>
                  <a:cubicBezTo>
                    <a:pt x="136874" y="63151"/>
                    <a:pt x="137065" y="63151"/>
                    <a:pt x="137446" y="63246"/>
                  </a:cubicBezTo>
                  <a:cubicBezTo>
                    <a:pt x="139637" y="63913"/>
                    <a:pt x="141732" y="64770"/>
                    <a:pt x="143828" y="65723"/>
                  </a:cubicBezTo>
                  <a:cubicBezTo>
                    <a:pt x="144304" y="66008"/>
                    <a:pt x="144875" y="66199"/>
                    <a:pt x="145447" y="66485"/>
                  </a:cubicBezTo>
                  <a:cubicBezTo>
                    <a:pt x="147257" y="67342"/>
                    <a:pt x="149066" y="68390"/>
                    <a:pt x="150781" y="69533"/>
                  </a:cubicBezTo>
                  <a:cubicBezTo>
                    <a:pt x="165449" y="79058"/>
                    <a:pt x="175260" y="95536"/>
                    <a:pt x="175260" y="114300"/>
                  </a:cubicBezTo>
                  <a:cubicBezTo>
                    <a:pt x="175260" y="118491"/>
                    <a:pt x="178689" y="121920"/>
                    <a:pt x="182880" y="121920"/>
                  </a:cubicBezTo>
                  <a:cubicBezTo>
                    <a:pt x="187071" y="121920"/>
                    <a:pt x="190500" y="118491"/>
                    <a:pt x="190500" y="114300"/>
                  </a:cubicBezTo>
                  <a:cubicBezTo>
                    <a:pt x="190500" y="93345"/>
                    <a:pt x="180975" y="74486"/>
                    <a:pt x="166116" y="61913"/>
                  </a:cubicBezTo>
                  <a:cubicBezTo>
                    <a:pt x="187928" y="33338"/>
                    <a:pt x="223933" y="15240"/>
                    <a:pt x="259652" y="15240"/>
                  </a:cubicBezTo>
                  <a:cubicBezTo>
                    <a:pt x="318707" y="15240"/>
                    <a:pt x="367665" y="62008"/>
                    <a:pt x="372809" y="121063"/>
                  </a:cubicBezTo>
                  <a:cubicBezTo>
                    <a:pt x="364998" y="120491"/>
                    <a:pt x="353378" y="120206"/>
                    <a:pt x="341662" y="122015"/>
                  </a:cubicBezTo>
                  <a:cubicBezTo>
                    <a:pt x="337471" y="122682"/>
                    <a:pt x="334709" y="126587"/>
                    <a:pt x="335280" y="130683"/>
                  </a:cubicBezTo>
                  <a:cubicBezTo>
                    <a:pt x="335851" y="134398"/>
                    <a:pt x="339090" y="137160"/>
                    <a:pt x="342805" y="137160"/>
                  </a:cubicBezTo>
                  <a:cubicBezTo>
                    <a:pt x="343186" y="137160"/>
                    <a:pt x="343567" y="137160"/>
                    <a:pt x="343948" y="137065"/>
                  </a:cubicBezTo>
                  <a:cubicBezTo>
                    <a:pt x="360902" y="134493"/>
                    <a:pt x="378619" y="136874"/>
                    <a:pt x="379667" y="137065"/>
                  </a:cubicBezTo>
                  <a:cubicBezTo>
                    <a:pt x="415195" y="143828"/>
                    <a:pt x="441865" y="176498"/>
                    <a:pt x="441865" y="213169"/>
                  </a:cubicBezTo>
                  <a:cubicBezTo>
                    <a:pt x="441865" y="255270"/>
                    <a:pt x="407575" y="289560"/>
                    <a:pt x="365474" y="289560"/>
                  </a:cubicBezTo>
                  <a:lnTo>
                    <a:pt x="335280" y="289560"/>
                  </a:lnTo>
                  <a:cubicBezTo>
                    <a:pt x="331089" y="289560"/>
                    <a:pt x="327660" y="292989"/>
                    <a:pt x="327660" y="297180"/>
                  </a:cubicBezTo>
                  <a:cubicBezTo>
                    <a:pt x="327660" y="301371"/>
                    <a:pt x="331089" y="304800"/>
                    <a:pt x="335280" y="304800"/>
                  </a:cubicBezTo>
                  <a:lnTo>
                    <a:pt x="365570" y="304800"/>
                  </a:lnTo>
                  <a:cubicBezTo>
                    <a:pt x="416052" y="304800"/>
                    <a:pt x="457200" y="263652"/>
                    <a:pt x="457200" y="213169"/>
                  </a:cubicBezTo>
                  <a:cubicBezTo>
                    <a:pt x="457200" y="171355"/>
                    <a:pt x="428054" y="133826"/>
                    <a:pt x="388430" y="123444"/>
                  </a:cubicBezTo>
                  <a:lnTo>
                    <a:pt x="388430" y="1234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xmlns="" id="{76D41B97-9CFC-493A-9C42-FD3BAD39D814}"/>
                </a:ext>
              </a:extLst>
            </p:cNvPr>
            <p:cNvSpPr/>
            <p:nvPr/>
          </p:nvSpPr>
          <p:spPr>
            <a:xfrm>
              <a:off x="5341348" y="3059828"/>
              <a:ext cx="133350" cy="180975"/>
            </a:xfrm>
            <a:custGeom>
              <a:avLst/>
              <a:gdLst>
                <a:gd name="connsiteX0" fmla="*/ 124135 w 133350"/>
                <a:gd name="connsiteY0" fmla="*/ 116586 h 180975"/>
                <a:gd name="connsiteX1" fmla="*/ 76224 w 133350"/>
                <a:gd name="connsiteY1" fmla="*/ 164592 h 180975"/>
                <a:gd name="connsiteX2" fmla="*/ 76224 w 133350"/>
                <a:gd name="connsiteY2" fmla="*/ 7620 h 180975"/>
                <a:gd name="connsiteX3" fmla="*/ 68604 w 133350"/>
                <a:gd name="connsiteY3" fmla="*/ 0 h 180975"/>
                <a:gd name="connsiteX4" fmla="*/ 60984 w 133350"/>
                <a:gd name="connsiteY4" fmla="*/ 7620 h 180975"/>
                <a:gd name="connsiteX5" fmla="*/ 60984 w 133350"/>
                <a:gd name="connsiteY5" fmla="*/ 164497 h 180975"/>
                <a:gd name="connsiteX6" fmla="*/ 12978 w 133350"/>
                <a:gd name="connsiteY6" fmla="*/ 116491 h 180975"/>
                <a:gd name="connsiteX7" fmla="*/ 2215 w 133350"/>
                <a:gd name="connsiteY7" fmla="*/ 116491 h 180975"/>
                <a:gd name="connsiteX8" fmla="*/ 2215 w 133350"/>
                <a:gd name="connsiteY8" fmla="*/ 127254 h 180975"/>
                <a:gd name="connsiteX9" fmla="*/ 63175 w 133350"/>
                <a:gd name="connsiteY9" fmla="*/ 188214 h 180975"/>
                <a:gd name="connsiteX10" fmla="*/ 65651 w 133350"/>
                <a:gd name="connsiteY10" fmla="*/ 189833 h 180975"/>
                <a:gd name="connsiteX11" fmla="*/ 68604 w 133350"/>
                <a:gd name="connsiteY11" fmla="*/ 190405 h 180975"/>
                <a:gd name="connsiteX12" fmla="*/ 71461 w 133350"/>
                <a:gd name="connsiteY12" fmla="*/ 189833 h 180975"/>
                <a:gd name="connsiteX13" fmla="*/ 73938 w 133350"/>
                <a:gd name="connsiteY13" fmla="*/ 188214 h 180975"/>
                <a:gd name="connsiteX14" fmla="*/ 134898 w 133350"/>
                <a:gd name="connsiteY14" fmla="*/ 127254 h 180975"/>
                <a:gd name="connsiteX15" fmla="*/ 134898 w 133350"/>
                <a:gd name="connsiteY15" fmla="*/ 116491 h 180975"/>
                <a:gd name="connsiteX16" fmla="*/ 124135 w 133350"/>
                <a:gd name="connsiteY16" fmla="*/ 116586 h 180975"/>
                <a:gd name="connsiteX17" fmla="*/ 124135 w 133350"/>
                <a:gd name="connsiteY17" fmla="*/ 116586 h 180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3350" h="180975">
                  <a:moveTo>
                    <a:pt x="124135" y="116586"/>
                  </a:moveTo>
                  <a:lnTo>
                    <a:pt x="76224" y="164592"/>
                  </a:lnTo>
                  <a:lnTo>
                    <a:pt x="76224" y="7620"/>
                  </a:lnTo>
                  <a:cubicBezTo>
                    <a:pt x="76224" y="3334"/>
                    <a:pt x="72795" y="0"/>
                    <a:pt x="68604" y="0"/>
                  </a:cubicBezTo>
                  <a:cubicBezTo>
                    <a:pt x="64413" y="0"/>
                    <a:pt x="60984" y="3334"/>
                    <a:pt x="60984" y="7620"/>
                  </a:cubicBezTo>
                  <a:lnTo>
                    <a:pt x="60984" y="164497"/>
                  </a:lnTo>
                  <a:lnTo>
                    <a:pt x="12978" y="116491"/>
                  </a:lnTo>
                  <a:cubicBezTo>
                    <a:pt x="10025" y="113538"/>
                    <a:pt x="5167" y="113538"/>
                    <a:pt x="2215" y="116491"/>
                  </a:cubicBezTo>
                  <a:cubicBezTo>
                    <a:pt x="-738" y="119444"/>
                    <a:pt x="-738" y="124301"/>
                    <a:pt x="2215" y="127254"/>
                  </a:cubicBezTo>
                  <a:lnTo>
                    <a:pt x="63175" y="188214"/>
                  </a:lnTo>
                  <a:cubicBezTo>
                    <a:pt x="63937" y="188976"/>
                    <a:pt x="64699" y="189452"/>
                    <a:pt x="65651" y="189833"/>
                  </a:cubicBezTo>
                  <a:cubicBezTo>
                    <a:pt x="66604" y="190214"/>
                    <a:pt x="67556" y="190405"/>
                    <a:pt x="68604" y="190405"/>
                  </a:cubicBezTo>
                  <a:cubicBezTo>
                    <a:pt x="69556" y="190405"/>
                    <a:pt x="70604" y="190214"/>
                    <a:pt x="71461" y="189833"/>
                  </a:cubicBezTo>
                  <a:cubicBezTo>
                    <a:pt x="72414" y="189452"/>
                    <a:pt x="73271" y="188881"/>
                    <a:pt x="73938" y="188214"/>
                  </a:cubicBezTo>
                  <a:lnTo>
                    <a:pt x="134898" y="127254"/>
                  </a:lnTo>
                  <a:cubicBezTo>
                    <a:pt x="137851" y="124301"/>
                    <a:pt x="137851" y="119444"/>
                    <a:pt x="134898" y="116491"/>
                  </a:cubicBezTo>
                  <a:cubicBezTo>
                    <a:pt x="131945" y="113538"/>
                    <a:pt x="127087" y="113538"/>
                    <a:pt x="124135" y="116586"/>
                  </a:cubicBezTo>
                  <a:lnTo>
                    <a:pt x="124135" y="11658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xmlns="" id="{F122FE11-30E1-4BB1-A1BE-A75F0596D45D}"/>
              </a:ext>
            </a:extLst>
          </p:cNvPr>
          <p:cNvGrpSpPr/>
          <p:nvPr/>
        </p:nvGrpSpPr>
        <p:grpSpPr>
          <a:xfrm>
            <a:off x="3353512" y="4930240"/>
            <a:ext cx="467489" cy="505651"/>
            <a:chOff x="5905500" y="3221545"/>
            <a:chExt cx="373380" cy="403860"/>
          </a:xfrm>
          <a:solidFill>
            <a:schemeClr val="bg1"/>
          </a:solidFill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xmlns="" id="{6FD1B8AD-6937-4A70-9523-D4BDA9664273}"/>
                </a:ext>
              </a:extLst>
            </p:cNvPr>
            <p:cNvSpPr/>
            <p:nvPr/>
          </p:nvSpPr>
          <p:spPr>
            <a:xfrm>
              <a:off x="5966460" y="3282505"/>
              <a:ext cx="257175" cy="342900"/>
            </a:xfrm>
            <a:custGeom>
              <a:avLst/>
              <a:gdLst>
                <a:gd name="connsiteX0" fmla="*/ 129540 w 257175"/>
                <a:gd name="connsiteY0" fmla="*/ 0 h 342900"/>
                <a:gd name="connsiteX1" fmla="*/ 0 w 257175"/>
                <a:gd name="connsiteY1" fmla="*/ 129540 h 342900"/>
                <a:gd name="connsiteX2" fmla="*/ 83820 w 257175"/>
                <a:gd name="connsiteY2" fmla="*/ 250698 h 342900"/>
                <a:gd name="connsiteX3" fmla="*/ 83820 w 257175"/>
                <a:gd name="connsiteY3" fmla="*/ 320040 h 342900"/>
                <a:gd name="connsiteX4" fmla="*/ 91440 w 257175"/>
                <a:gd name="connsiteY4" fmla="*/ 327660 h 342900"/>
                <a:gd name="connsiteX5" fmla="*/ 99060 w 257175"/>
                <a:gd name="connsiteY5" fmla="*/ 327660 h 342900"/>
                <a:gd name="connsiteX6" fmla="*/ 99060 w 257175"/>
                <a:gd name="connsiteY6" fmla="*/ 342900 h 342900"/>
                <a:gd name="connsiteX7" fmla="*/ 106680 w 257175"/>
                <a:gd name="connsiteY7" fmla="*/ 350520 h 342900"/>
                <a:gd name="connsiteX8" fmla="*/ 152400 w 257175"/>
                <a:gd name="connsiteY8" fmla="*/ 350520 h 342900"/>
                <a:gd name="connsiteX9" fmla="*/ 160020 w 257175"/>
                <a:gd name="connsiteY9" fmla="*/ 342900 h 342900"/>
                <a:gd name="connsiteX10" fmla="*/ 160020 w 257175"/>
                <a:gd name="connsiteY10" fmla="*/ 327660 h 342900"/>
                <a:gd name="connsiteX11" fmla="*/ 167640 w 257175"/>
                <a:gd name="connsiteY11" fmla="*/ 327660 h 342900"/>
                <a:gd name="connsiteX12" fmla="*/ 175260 w 257175"/>
                <a:gd name="connsiteY12" fmla="*/ 320040 h 342900"/>
                <a:gd name="connsiteX13" fmla="*/ 175260 w 257175"/>
                <a:gd name="connsiteY13" fmla="*/ 250698 h 342900"/>
                <a:gd name="connsiteX14" fmla="*/ 259080 w 257175"/>
                <a:gd name="connsiteY14" fmla="*/ 129540 h 342900"/>
                <a:gd name="connsiteX15" fmla="*/ 129540 w 257175"/>
                <a:gd name="connsiteY15" fmla="*/ 0 h 342900"/>
                <a:gd name="connsiteX16" fmla="*/ 129540 w 257175"/>
                <a:gd name="connsiteY16" fmla="*/ 0 h 342900"/>
                <a:gd name="connsiteX17" fmla="*/ 152400 w 257175"/>
                <a:gd name="connsiteY17" fmla="*/ 312420 h 342900"/>
                <a:gd name="connsiteX18" fmla="*/ 144780 w 257175"/>
                <a:gd name="connsiteY18" fmla="*/ 320040 h 342900"/>
                <a:gd name="connsiteX19" fmla="*/ 144780 w 257175"/>
                <a:gd name="connsiteY19" fmla="*/ 335280 h 342900"/>
                <a:gd name="connsiteX20" fmla="*/ 114300 w 257175"/>
                <a:gd name="connsiteY20" fmla="*/ 335280 h 342900"/>
                <a:gd name="connsiteX21" fmla="*/ 114300 w 257175"/>
                <a:gd name="connsiteY21" fmla="*/ 320040 h 342900"/>
                <a:gd name="connsiteX22" fmla="*/ 106680 w 257175"/>
                <a:gd name="connsiteY22" fmla="*/ 312420 h 342900"/>
                <a:gd name="connsiteX23" fmla="*/ 99060 w 257175"/>
                <a:gd name="connsiteY23" fmla="*/ 312420 h 342900"/>
                <a:gd name="connsiteX24" fmla="*/ 99060 w 257175"/>
                <a:gd name="connsiteY24" fmla="*/ 274320 h 342900"/>
                <a:gd name="connsiteX25" fmla="*/ 160020 w 257175"/>
                <a:gd name="connsiteY25" fmla="*/ 274320 h 342900"/>
                <a:gd name="connsiteX26" fmla="*/ 160020 w 257175"/>
                <a:gd name="connsiteY26" fmla="*/ 312420 h 342900"/>
                <a:gd name="connsiteX27" fmla="*/ 152400 w 257175"/>
                <a:gd name="connsiteY27" fmla="*/ 312420 h 342900"/>
                <a:gd name="connsiteX28" fmla="*/ 165259 w 257175"/>
                <a:gd name="connsiteY28" fmla="*/ 238030 h 342900"/>
                <a:gd name="connsiteX29" fmla="*/ 160020 w 257175"/>
                <a:gd name="connsiteY29" fmla="*/ 245269 h 342900"/>
                <a:gd name="connsiteX30" fmla="*/ 160020 w 257175"/>
                <a:gd name="connsiteY30" fmla="*/ 259080 h 342900"/>
                <a:gd name="connsiteX31" fmla="*/ 99060 w 257175"/>
                <a:gd name="connsiteY31" fmla="*/ 259080 h 342900"/>
                <a:gd name="connsiteX32" fmla="*/ 99060 w 257175"/>
                <a:gd name="connsiteY32" fmla="*/ 245269 h 342900"/>
                <a:gd name="connsiteX33" fmla="*/ 93821 w 257175"/>
                <a:gd name="connsiteY33" fmla="*/ 238030 h 342900"/>
                <a:gd name="connsiteX34" fmla="*/ 15240 w 257175"/>
                <a:gd name="connsiteY34" fmla="*/ 129540 h 342900"/>
                <a:gd name="connsiteX35" fmla="*/ 129540 w 257175"/>
                <a:gd name="connsiteY35" fmla="*/ 15240 h 342900"/>
                <a:gd name="connsiteX36" fmla="*/ 243840 w 257175"/>
                <a:gd name="connsiteY36" fmla="*/ 129540 h 342900"/>
                <a:gd name="connsiteX37" fmla="*/ 165259 w 257175"/>
                <a:gd name="connsiteY37" fmla="*/ 238030 h 342900"/>
                <a:gd name="connsiteX38" fmla="*/ 165259 w 257175"/>
                <a:gd name="connsiteY38" fmla="*/ 238030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257175" h="342900">
                  <a:moveTo>
                    <a:pt x="129540" y="0"/>
                  </a:moveTo>
                  <a:cubicBezTo>
                    <a:pt x="58103" y="0"/>
                    <a:pt x="0" y="58103"/>
                    <a:pt x="0" y="129540"/>
                  </a:cubicBezTo>
                  <a:cubicBezTo>
                    <a:pt x="0" y="183737"/>
                    <a:pt x="33528" y="231743"/>
                    <a:pt x="83820" y="250698"/>
                  </a:cubicBezTo>
                  <a:lnTo>
                    <a:pt x="83820" y="320040"/>
                  </a:lnTo>
                  <a:cubicBezTo>
                    <a:pt x="83820" y="324231"/>
                    <a:pt x="87249" y="327660"/>
                    <a:pt x="91440" y="327660"/>
                  </a:cubicBezTo>
                  <a:lnTo>
                    <a:pt x="99060" y="327660"/>
                  </a:lnTo>
                  <a:lnTo>
                    <a:pt x="99060" y="342900"/>
                  </a:lnTo>
                  <a:cubicBezTo>
                    <a:pt x="99060" y="347186"/>
                    <a:pt x="102394" y="350520"/>
                    <a:pt x="106680" y="350520"/>
                  </a:cubicBezTo>
                  <a:lnTo>
                    <a:pt x="152400" y="350520"/>
                  </a:lnTo>
                  <a:cubicBezTo>
                    <a:pt x="156686" y="350520"/>
                    <a:pt x="160020" y="347186"/>
                    <a:pt x="160020" y="342900"/>
                  </a:cubicBezTo>
                  <a:lnTo>
                    <a:pt x="160020" y="327660"/>
                  </a:lnTo>
                  <a:lnTo>
                    <a:pt x="167640" y="327660"/>
                  </a:lnTo>
                  <a:cubicBezTo>
                    <a:pt x="171831" y="327660"/>
                    <a:pt x="175260" y="324231"/>
                    <a:pt x="175260" y="320040"/>
                  </a:cubicBezTo>
                  <a:lnTo>
                    <a:pt x="175260" y="250698"/>
                  </a:lnTo>
                  <a:cubicBezTo>
                    <a:pt x="225552" y="231743"/>
                    <a:pt x="259080" y="183737"/>
                    <a:pt x="259080" y="129540"/>
                  </a:cubicBezTo>
                  <a:cubicBezTo>
                    <a:pt x="259080" y="58103"/>
                    <a:pt x="200978" y="0"/>
                    <a:pt x="129540" y="0"/>
                  </a:cubicBezTo>
                  <a:lnTo>
                    <a:pt x="129540" y="0"/>
                  </a:lnTo>
                  <a:close/>
                  <a:moveTo>
                    <a:pt x="152400" y="312420"/>
                  </a:moveTo>
                  <a:cubicBezTo>
                    <a:pt x="148209" y="312420"/>
                    <a:pt x="144780" y="315849"/>
                    <a:pt x="144780" y="320040"/>
                  </a:cubicBezTo>
                  <a:lnTo>
                    <a:pt x="144780" y="335280"/>
                  </a:lnTo>
                  <a:lnTo>
                    <a:pt x="114300" y="335280"/>
                  </a:lnTo>
                  <a:lnTo>
                    <a:pt x="114300" y="320040"/>
                  </a:lnTo>
                  <a:cubicBezTo>
                    <a:pt x="114300" y="315849"/>
                    <a:pt x="110966" y="312420"/>
                    <a:pt x="106680" y="312420"/>
                  </a:cubicBezTo>
                  <a:lnTo>
                    <a:pt x="99060" y="312420"/>
                  </a:lnTo>
                  <a:lnTo>
                    <a:pt x="99060" y="274320"/>
                  </a:lnTo>
                  <a:lnTo>
                    <a:pt x="160020" y="274320"/>
                  </a:lnTo>
                  <a:lnTo>
                    <a:pt x="160020" y="312420"/>
                  </a:lnTo>
                  <a:lnTo>
                    <a:pt x="152400" y="312420"/>
                  </a:lnTo>
                  <a:close/>
                  <a:moveTo>
                    <a:pt x="165259" y="238030"/>
                  </a:moveTo>
                  <a:cubicBezTo>
                    <a:pt x="162116" y="239078"/>
                    <a:pt x="160020" y="241935"/>
                    <a:pt x="160020" y="245269"/>
                  </a:cubicBezTo>
                  <a:lnTo>
                    <a:pt x="160020" y="259080"/>
                  </a:lnTo>
                  <a:lnTo>
                    <a:pt x="99060" y="259080"/>
                  </a:lnTo>
                  <a:lnTo>
                    <a:pt x="99060" y="245269"/>
                  </a:lnTo>
                  <a:cubicBezTo>
                    <a:pt x="99060" y="242030"/>
                    <a:pt x="96965" y="239078"/>
                    <a:pt x="93821" y="238030"/>
                  </a:cubicBezTo>
                  <a:cubicBezTo>
                    <a:pt x="46863" y="222599"/>
                    <a:pt x="15240" y="178975"/>
                    <a:pt x="15240" y="129540"/>
                  </a:cubicBezTo>
                  <a:cubicBezTo>
                    <a:pt x="15240" y="66485"/>
                    <a:pt x="66485" y="15240"/>
                    <a:pt x="129540" y="15240"/>
                  </a:cubicBezTo>
                  <a:cubicBezTo>
                    <a:pt x="192596" y="15240"/>
                    <a:pt x="243840" y="66485"/>
                    <a:pt x="243840" y="129540"/>
                  </a:cubicBezTo>
                  <a:cubicBezTo>
                    <a:pt x="243840" y="178975"/>
                    <a:pt x="212217" y="222599"/>
                    <a:pt x="165259" y="238030"/>
                  </a:cubicBezTo>
                  <a:lnTo>
                    <a:pt x="165259" y="23803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xmlns="" id="{67BF82E5-3540-472F-86E1-D842D457E128}"/>
                </a:ext>
              </a:extLst>
            </p:cNvPr>
            <p:cNvSpPr/>
            <p:nvPr/>
          </p:nvSpPr>
          <p:spPr>
            <a:xfrm>
              <a:off x="6088380" y="3221545"/>
              <a:ext cx="9525" cy="38100"/>
            </a:xfrm>
            <a:custGeom>
              <a:avLst/>
              <a:gdLst>
                <a:gd name="connsiteX0" fmla="*/ 7620 w 9525"/>
                <a:gd name="connsiteY0" fmla="*/ 45720 h 38100"/>
                <a:gd name="connsiteX1" fmla="*/ 15240 w 9525"/>
                <a:gd name="connsiteY1" fmla="*/ 38100 h 38100"/>
                <a:gd name="connsiteX2" fmla="*/ 15240 w 9525"/>
                <a:gd name="connsiteY2" fmla="*/ 7620 h 38100"/>
                <a:gd name="connsiteX3" fmla="*/ 7620 w 9525"/>
                <a:gd name="connsiteY3" fmla="*/ 0 h 38100"/>
                <a:gd name="connsiteX4" fmla="*/ 0 w 9525"/>
                <a:gd name="connsiteY4" fmla="*/ 7620 h 38100"/>
                <a:gd name="connsiteX5" fmla="*/ 0 w 9525"/>
                <a:gd name="connsiteY5" fmla="*/ 38100 h 38100"/>
                <a:gd name="connsiteX6" fmla="*/ 7620 w 9525"/>
                <a:gd name="connsiteY6" fmla="*/ 45720 h 38100"/>
                <a:gd name="connsiteX7" fmla="*/ 7620 w 9525"/>
                <a:gd name="connsiteY7" fmla="*/ 4572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525" h="38100">
                  <a:moveTo>
                    <a:pt x="7620" y="45720"/>
                  </a:moveTo>
                  <a:cubicBezTo>
                    <a:pt x="11811" y="45720"/>
                    <a:pt x="15240" y="42291"/>
                    <a:pt x="15240" y="38100"/>
                  </a:cubicBezTo>
                  <a:lnTo>
                    <a:pt x="15240" y="7620"/>
                  </a:lnTo>
                  <a:cubicBezTo>
                    <a:pt x="15240" y="3429"/>
                    <a:pt x="11811" y="0"/>
                    <a:pt x="7620" y="0"/>
                  </a:cubicBezTo>
                  <a:cubicBezTo>
                    <a:pt x="3429" y="0"/>
                    <a:pt x="0" y="3429"/>
                    <a:pt x="0" y="7620"/>
                  </a:cubicBezTo>
                  <a:lnTo>
                    <a:pt x="0" y="38100"/>
                  </a:lnTo>
                  <a:cubicBezTo>
                    <a:pt x="0" y="42291"/>
                    <a:pt x="3429" y="45720"/>
                    <a:pt x="7620" y="45720"/>
                  </a:cubicBezTo>
                  <a:lnTo>
                    <a:pt x="7620" y="4572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xmlns="" id="{4EC34010-8CC4-454F-8854-BFC0D93FC5B7}"/>
                </a:ext>
              </a:extLst>
            </p:cNvPr>
            <p:cNvSpPr/>
            <p:nvPr/>
          </p:nvSpPr>
          <p:spPr>
            <a:xfrm>
              <a:off x="6240780" y="3404425"/>
              <a:ext cx="38100" cy="9525"/>
            </a:xfrm>
            <a:custGeom>
              <a:avLst/>
              <a:gdLst>
                <a:gd name="connsiteX0" fmla="*/ 38100 w 38100"/>
                <a:gd name="connsiteY0" fmla="*/ 0 h 9525"/>
                <a:gd name="connsiteX1" fmla="*/ 7620 w 38100"/>
                <a:gd name="connsiteY1" fmla="*/ 0 h 9525"/>
                <a:gd name="connsiteX2" fmla="*/ 0 w 38100"/>
                <a:gd name="connsiteY2" fmla="*/ 7620 h 9525"/>
                <a:gd name="connsiteX3" fmla="*/ 7620 w 38100"/>
                <a:gd name="connsiteY3" fmla="*/ 15240 h 9525"/>
                <a:gd name="connsiteX4" fmla="*/ 38100 w 38100"/>
                <a:gd name="connsiteY4" fmla="*/ 15240 h 9525"/>
                <a:gd name="connsiteX5" fmla="*/ 45720 w 38100"/>
                <a:gd name="connsiteY5" fmla="*/ 7620 h 9525"/>
                <a:gd name="connsiteX6" fmla="*/ 38100 w 38100"/>
                <a:gd name="connsiteY6" fmla="*/ 0 h 9525"/>
                <a:gd name="connsiteX7" fmla="*/ 38100 w 38100"/>
                <a:gd name="connsiteY7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100" h="9525">
                  <a:moveTo>
                    <a:pt x="38100" y="0"/>
                  </a:moveTo>
                  <a:lnTo>
                    <a:pt x="7620" y="0"/>
                  </a:lnTo>
                  <a:cubicBezTo>
                    <a:pt x="3429" y="0"/>
                    <a:pt x="0" y="3429"/>
                    <a:pt x="0" y="7620"/>
                  </a:cubicBezTo>
                  <a:cubicBezTo>
                    <a:pt x="0" y="11811"/>
                    <a:pt x="3429" y="15240"/>
                    <a:pt x="7620" y="15240"/>
                  </a:cubicBezTo>
                  <a:lnTo>
                    <a:pt x="38100" y="15240"/>
                  </a:lnTo>
                  <a:cubicBezTo>
                    <a:pt x="42291" y="15240"/>
                    <a:pt x="45720" y="11811"/>
                    <a:pt x="45720" y="7620"/>
                  </a:cubicBezTo>
                  <a:cubicBezTo>
                    <a:pt x="45720" y="3429"/>
                    <a:pt x="42291" y="0"/>
                    <a:pt x="38100" y="0"/>
                  </a:cubicBezTo>
                  <a:lnTo>
                    <a:pt x="3810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xmlns="" id="{7FA3A8D4-C43E-43E0-B8E6-60BED0463E9A}"/>
                </a:ext>
              </a:extLst>
            </p:cNvPr>
            <p:cNvSpPr/>
            <p:nvPr/>
          </p:nvSpPr>
          <p:spPr>
            <a:xfrm>
              <a:off x="5905500" y="3404425"/>
              <a:ext cx="38100" cy="9525"/>
            </a:xfrm>
            <a:custGeom>
              <a:avLst/>
              <a:gdLst>
                <a:gd name="connsiteX0" fmla="*/ 38100 w 38100"/>
                <a:gd name="connsiteY0" fmla="*/ 0 h 9525"/>
                <a:gd name="connsiteX1" fmla="*/ 7620 w 38100"/>
                <a:gd name="connsiteY1" fmla="*/ 0 h 9525"/>
                <a:gd name="connsiteX2" fmla="*/ 0 w 38100"/>
                <a:gd name="connsiteY2" fmla="*/ 7620 h 9525"/>
                <a:gd name="connsiteX3" fmla="*/ 7620 w 38100"/>
                <a:gd name="connsiteY3" fmla="*/ 15240 h 9525"/>
                <a:gd name="connsiteX4" fmla="*/ 38100 w 38100"/>
                <a:gd name="connsiteY4" fmla="*/ 15240 h 9525"/>
                <a:gd name="connsiteX5" fmla="*/ 45720 w 38100"/>
                <a:gd name="connsiteY5" fmla="*/ 7620 h 9525"/>
                <a:gd name="connsiteX6" fmla="*/ 38100 w 38100"/>
                <a:gd name="connsiteY6" fmla="*/ 0 h 9525"/>
                <a:gd name="connsiteX7" fmla="*/ 38100 w 38100"/>
                <a:gd name="connsiteY7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100" h="9525">
                  <a:moveTo>
                    <a:pt x="38100" y="0"/>
                  </a:moveTo>
                  <a:lnTo>
                    <a:pt x="7620" y="0"/>
                  </a:lnTo>
                  <a:cubicBezTo>
                    <a:pt x="3429" y="0"/>
                    <a:pt x="0" y="3429"/>
                    <a:pt x="0" y="7620"/>
                  </a:cubicBezTo>
                  <a:cubicBezTo>
                    <a:pt x="0" y="11811"/>
                    <a:pt x="3429" y="15240"/>
                    <a:pt x="7620" y="15240"/>
                  </a:cubicBezTo>
                  <a:lnTo>
                    <a:pt x="38100" y="15240"/>
                  </a:lnTo>
                  <a:cubicBezTo>
                    <a:pt x="42291" y="15240"/>
                    <a:pt x="45720" y="11811"/>
                    <a:pt x="45720" y="7620"/>
                  </a:cubicBezTo>
                  <a:cubicBezTo>
                    <a:pt x="45720" y="3429"/>
                    <a:pt x="42291" y="0"/>
                    <a:pt x="38100" y="0"/>
                  </a:cubicBezTo>
                  <a:lnTo>
                    <a:pt x="3810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xmlns="" id="{428CDF78-4491-4BC4-9E1A-82935E5391AE}"/>
                </a:ext>
              </a:extLst>
            </p:cNvPr>
            <p:cNvSpPr/>
            <p:nvPr/>
          </p:nvSpPr>
          <p:spPr>
            <a:xfrm>
              <a:off x="6196179" y="3275111"/>
              <a:ext cx="28575" cy="28575"/>
            </a:xfrm>
            <a:custGeom>
              <a:avLst/>
              <a:gdLst>
                <a:gd name="connsiteX0" fmla="*/ 23741 w 28575"/>
                <a:gd name="connsiteY0" fmla="*/ 2250 h 28575"/>
                <a:gd name="connsiteX1" fmla="*/ 2215 w 28575"/>
                <a:gd name="connsiteY1" fmla="*/ 23777 h 28575"/>
                <a:gd name="connsiteX2" fmla="*/ 2215 w 28575"/>
                <a:gd name="connsiteY2" fmla="*/ 34540 h 28575"/>
                <a:gd name="connsiteX3" fmla="*/ 7549 w 28575"/>
                <a:gd name="connsiteY3" fmla="*/ 36731 h 28575"/>
                <a:gd name="connsiteX4" fmla="*/ 12978 w 28575"/>
                <a:gd name="connsiteY4" fmla="*/ 34540 h 28575"/>
                <a:gd name="connsiteX5" fmla="*/ 34504 w 28575"/>
                <a:gd name="connsiteY5" fmla="*/ 13014 h 28575"/>
                <a:gd name="connsiteX6" fmla="*/ 34504 w 28575"/>
                <a:gd name="connsiteY6" fmla="*/ 2250 h 28575"/>
                <a:gd name="connsiteX7" fmla="*/ 23741 w 28575"/>
                <a:gd name="connsiteY7" fmla="*/ 2250 h 28575"/>
                <a:gd name="connsiteX8" fmla="*/ 23741 w 28575"/>
                <a:gd name="connsiteY8" fmla="*/ 2250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575" h="28575">
                  <a:moveTo>
                    <a:pt x="23741" y="2250"/>
                  </a:moveTo>
                  <a:lnTo>
                    <a:pt x="2215" y="23777"/>
                  </a:lnTo>
                  <a:cubicBezTo>
                    <a:pt x="-738" y="26730"/>
                    <a:pt x="-738" y="31587"/>
                    <a:pt x="2215" y="34540"/>
                  </a:cubicBezTo>
                  <a:cubicBezTo>
                    <a:pt x="3739" y="36064"/>
                    <a:pt x="5644" y="36731"/>
                    <a:pt x="7549" y="36731"/>
                  </a:cubicBezTo>
                  <a:cubicBezTo>
                    <a:pt x="9549" y="36731"/>
                    <a:pt x="11454" y="35969"/>
                    <a:pt x="12978" y="34540"/>
                  </a:cubicBezTo>
                  <a:lnTo>
                    <a:pt x="34504" y="13014"/>
                  </a:lnTo>
                  <a:cubicBezTo>
                    <a:pt x="37552" y="10061"/>
                    <a:pt x="37552" y="5203"/>
                    <a:pt x="34504" y="2250"/>
                  </a:cubicBezTo>
                  <a:cubicBezTo>
                    <a:pt x="31552" y="-798"/>
                    <a:pt x="26694" y="-702"/>
                    <a:pt x="23741" y="2250"/>
                  </a:cubicBezTo>
                  <a:lnTo>
                    <a:pt x="23741" y="22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xmlns="" id="{D3FA0222-1560-449C-A559-BF7216AF7590}"/>
                </a:ext>
              </a:extLst>
            </p:cNvPr>
            <p:cNvSpPr/>
            <p:nvPr/>
          </p:nvSpPr>
          <p:spPr>
            <a:xfrm>
              <a:off x="5959031" y="3512224"/>
              <a:ext cx="28575" cy="28575"/>
            </a:xfrm>
            <a:custGeom>
              <a:avLst/>
              <a:gdLst>
                <a:gd name="connsiteX0" fmla="*/ 23812 w 28575"/>
                <a:gd name="connsiteY0" fmla="*/ 2215 h 28575"/>
                <a:gd name="connsiteX1" fmla="*/ 2286 w 28575"/>
                <a:gd name="connsiteY1" fmla="*/ 23741 h 28575"/>
                <a:gd name="connsiteX2" fmla="*/ 2286 w 28575"/>
                <a:gd name="connsiteY2" fmla="*/ 34504 h 28575"/>
                <a:gd name="connsiteX3" fmla="*/ 7620 w 28575"/>
                <a:gd name="connsiteY3" fmla="*/ 36695 h 28575"/>
                <a:gd name="connsiteX4" fmla="*/ 13049 w 28575"/>
                <a:gd name="connsiteY4" fmla="*/ 34504 h 28575"/>
                <a:gd name="connsiteX5" fmla="*/ 34576 w 28575"/>
                <a:gd name="connsiteY5" fmla="*/ 12978 h 28575"/>
                <a:gd name="connsiteX6" fmla="*/ 34576 w 28575"/>
                <a:gd name="connsiteY6" fmla="*/ 2215 h 28575"/>
                <a:gd name="connsiteX7" fmla="*/ 23812 w 28575"/>
                <a:gd name="connsiteY7" fmla="*/ 2215 h 28575"/>
                <a:gd name="connsiteX8" fmla="*/ 23812 w 28575"/>
                <a:gd name="connsiteY8" fmla="*/ 2215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575" h="28575">
                  <a:moveTo>
                    <a:pt x="23812" y="2215"/>
                  </a:moveTo>
                  <a:lnTo>
                    <a:pt x="2286" y="23741"/>
                  </a:lnTo>
                  <a:cubicBezTo>
                    <a:pt x="-762" y="26694"/>
                    <a:pt x="-762" y="31552"/>
                    <a:pt x="2286" y="34504"/>
                  </a:cubicBezTo>
                  <a:cubicBezTo>
                    <a:pt x="3715" y="36028"/>
                    <a:pt x="5715" y="36695"/>
                    <a:pt x="7620" y="36695"/>
                  </a:cubicBezTo>
                  <a:cubicBezTo>
                    <a:pt x="9620" y="36695"/>
                    <a:pt x="11525" y="35933"/>
                    <a:pt x="13049" y="34504"/>
                  </a:cubicBezTo>
                  <a:lnTo>
                    <a:pt x="34576" y="12978"/>
                  </a:lnTo>
                  <a:cubicBezTo>
                    <a:pt x="37529" y="10025"/>
                    <a:pt x="37529" y="5167"/>
                    <a:pt x="34576" y="2215"/>
                  </a:cubicBezTo>
                  <a:cubicBezTo>
                    <a:pt x="31623" y="-738"/>
                    <a:pt x="26765" y="-738"/>
                    <a:pt x="23812" y="2215"/>
                  </a:cubicBezTo>
                  <a:lnTo>
                    <a:pt x="23812" y="2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xmlns="" id="{22DE8EE3-6837-444F-A82F-23F5ADB7A82B}"/>
                </a:ext>
              </a:extLst>
            </p:cNvPr>
            <p:cNvSpPr/>
            <p:nvPr/>
          </p:nvSpPr>
          <p:spPr>
            <a:xfrm>
              <a:off x="6196179" y="3512224"/>
              <a:ext cx="28575" cy="28575"/>
            </a:xfrm>
            <a:custGeom>
              <a:avLst/>
              <a:gdLst>
                <a:gd name="connsiteX0" fmla="*/ 12978 w 28575"/>
                <a:gd name="connsiteY0" fmla="*/ 2215 h 28575"/>
                <a:gd name="connsiteX1" fmla="*/ 2215 w 28575"/>
                <a:gd name="connsiteY1" fmla="*/ 2215 h 28575"/>
                <a:gd name="connsiteX2" fmla="*/ 2215 w 28575"/>
                <a:gd name="connsiteY2" fmla="*/ 12978 h 28575"/>
                <a:gd name="connsiteX3" fmla="*/ 23741 w 28575"/>
                <a:gd name="connsiteY3" fmla="*/ 34504 h 28575"/>
                <a:gd name="connsiteX4" fmla="*/ 29170 w 28575"/>
                <a:gd name="connsiteY4" fmla="*/ 36695 h 28575"/>
                <a:gd name="connsiteX5" fmla="*/ 34504 w 28575"/>
                <a:gd name="connsiteY5" fmla="*/ 34504 h 28575"/>
                <a:gd name="connsiteX6" fmla="*/ 34504 w 28575"/>
                <a:gd name="connsiteY6" fmla="*/ 23741 h 28575"/>
                <a:gd name="connsiteX7" fmla="*/ 12978 w 28575"/>
                <a:gd name="connsiteY7" fmla="*/ 2215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575" h="28575">
                  <a:moveTo>
                    <a:pt x="12978" y="2215"/>
                  </a:moveTo>
                  <a:cubicBezTo>
                    <a:pt x="10025" y="-738"/>
                    <a:pt x="5167" y="-738"/>
                    <a:pt x="2215" y="2215"/>
                  </a:cubicBezTo>
                  <a:cubicBezTo>
                    <a:pt x="-738" y="5167"/>
                    <a:pt x="-738" y="10025"/>
                    <a:pt x="2215" y="12978"/>
                  </a:cubicBezTo>
                  <a:lnTo>
                    <a:pt x="23741" y="34504"/>
                  </a:lnTo>
                  <a:cubicBezTo>
                    <a:pt x="25265" y="36028"/>
                    <a:pt x="27170" y="36695"/>
                    <a:pt x="29170" y="36695"/>
                  </a:cubicBezTo>
                  <a:cubicBezTo>
                    <a:pt x="31075" y="36695"/>
                    <a:pt x="33076" y="35933"/>
                    <a:pt x="34504" y="34504"/>
                  </a:cubicBezTo>
                  <a:cubicBezTo>
                    <a:pt x="37552" y="31552"/>
                    <a:pt x="37552" y="26694"/>
                    <a:pt x="34504" y="23741"/>
                  </a:cubicBezTo>
                  <a:lnTo>
                    <a:pt x="12978" y="2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xmlns="" id="{8E86EBE4-0164-4F54-88F4-57CE0B7C74EA}"/>
                </a:ext>
              </a:extLst>
            </p:cNvPr>
            <p:cNvSpPr/>
            <p:nvPr/>
          </p:nvSpPr>
          <p:spPr>
            <a:xfrm>
              <a:off x="5959031" y="3275076"/>
              <a:ext cx="28575" cy="28575"/>
            </a:xfrm>
            <a:custGeom>
              <a:avLst/>
              <a:gdLst>
                <a:gd name="connsiteX0" fmla="*/ 23812 w 28575"/>
                <a:gd name="connsiteY0" fmla="*/ 34576 h 28575"/>
                <a:gd name="connsiteX1" fmla="*/ 29242 w 28575"/>
                <a:gd name="connsiteY1" fmla="*/ 36766 h 28575"/>
                <a:gd name="connsiteX2" fmla="*/ 34576 w 28575"/>
                <a:gd name="connsiteY2" fmla="*/ 34576 h 28575"/>
                <a:gd name="connsiteX3" fmla="*/ 34576 w 28575"/>
                <a:gd name="connsiteY3" fmla="*/ 23813 h 28575"/>
                <a:gd name="connsiteX4" fmla="*/ 13049 w 28575"/>
                <a:gd name="connsiteY4" fmla="*/ 2286 h 28575"/>
                <a:gd name="connsiteX5" fmla="*/ 2286 w 28575"/>
                <a:gd name="connsiteY5" fmla="*/ 2286 h 28575"/>
                <a:gd name="connsiteX6" fmla="*/ 2286 w 28575"/>
                <a:gd name="connsiteY6" fmla="*/ 13049 h 28575"/>
                <a:gd name="connsiteX7" fmla="*/ 23812 w 28575"/>
                <a:gd name="connsiteY7" fmla="*/ 34576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575" h="28575">
                  <a:moveTo>
                    <a:pt x="23812" y="34576"/>
                  </a:moveTo>
                  <a:cubicBezTo>
                    <a:pt x="25336" y="36100"/>
                    <a:pt x="27241" y="36766"/>
                    <a:pt x="29242" y="36766"/>
                  </a:cubicBezTo>
                  <a:cubicBezTo>
                    <a:pt x="31147" y="36766"/>
                    <a:pt x="33147" y="36004"/>
                    <a:pt x="34576" y="34576"/>
                  </a:cubicBezTo>
                  <a:cubicBezTo>
                    <a:pt x="37529" y="31623"/>
                    <a:pt x="37529" y="26765"/>
                    <a:pt x="34576" y="23813"/>
                  </a:cubicBezTo>
                  <a:lnTo>
                    <a:pt x="13049" y="2286"/>
                  </a:lnTo>
                  <a:cubicBezTo>
                    <a:pt x="10096" y="-762"/>
                    <a:pt x="5239" y="-762"/>
                    <a:pt x="2286" y="2286"/>
                  </a:cubicBezTo>
                  <a:cubicBezTo>
                    <a:pt x="-762" y="5239"/>
                    <a:pt x="-762" y="10096"/>
                    <a:pt x="2286" y="13049"/>
                  </a:cubicBezTo>
                  <a:lnTo>
                    <a:pt x="23812" y="3457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xmlns="" id="{653C49A2-A93A-43DC-A8AD-02333FB891C8}"/>
                </a:ext>
              </a:extLst>
            </p:cNvPr>
            <p:cNvSpPr/>
            <p:nvPr/>
          </p:nvSpPr>
          <p:spPr>
            <a:xfrm>
              <a:off x="6004560" y="3320605"/>
              <a:ext cx="95250" cy="95250"/>
            </a:xfrm>
            <a:custGeom>
              <a:avLst/>
              <a:gdLst>
                <a:gd name="connsiteX0" fmla="*/ 91440 w 95250"/>
                <a:gd name="connsiteY0" fmla="*/ 0 h 95250"/>
                <a:gd name="connsiteX1" fmla="*/ 0 w 95250"/>
                <a:gd name="connsiteY1" fmla="*/ 91440 h 95250"/>
                <a:gd name="connsiteX2" fmla="*/ 7620 w 95250"/>
                <a:gd name="connsiteY2" fmla="*/ 99060 h 95250"/>
                <a:gd name="connsiteX3" fmla="*/ 15240 w 95250"/>
                <a:gd name="connsiteY3" fmla="*/ 91440 h 95250"/>
                <a:gd name="connsiteX4" fmla="*/ 91440 w 95250"/>
                <a:gd name="connsiteY4" fmla="*/ 15240 h 95250"/>
                <a:gd name="connsiteX5" fmla="*/ 99060 w 95250"/>
                <a:gd name="connsiteY5" fmla="*/ 7620 h 95250"/>
                <a:gd name="connsiteX6" fmla="*/ 91440 w 95250"/>
                <a:gd name="connsiteY6" fmla="*/ 0 h 95250"/>
                <a:gd name="connsiteX7" fmla="*/ 91440 w 95250"/>
                <a:gd name="connsiteY7" fmla="*/ 0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5250" h="95250">
                  <a:moveTo>
                    <a:pt x="91440" y="0"/>
                  </a:moveTo>
                  <a:cubicBezTo>
                    <a:pt x="41053" y="0"/>
                    <a:pt x="0" y="41053"/>
                    <a:pt x="0" y="91440"/>
                  </a:cubicBezTo>
                  <a:cubicBezTo>
                    <a:pt x="0" y="95631"/>
                    <a:pt x="3429" y="99060"/>
                    <a:pt x="7620" y="99060"/>
                  </a:cubicBezTo>
                  <a:cubicBezTo>
                    <a:pt x="11811" y="99060"/>
                    <a:pt x="15240" y="95631"/>
                    <a:pt x="15240" y="91440"/>
                  </a:cubicBezTo>
                  <a:cubicBezTo>
                    <a:pt x="15240" y="49435"/>
                    <a:pt x="49435" y="15240"/>
                    <a:pt x="91440" y="15240"/>
                  </a:cubicBezTo>
                  <a:cubicBezTo>
                    <a:pt x="95631" y="15240"/>
                    <a:pt x="99060" y="11811"/>
                    <a:pt x="99060" y="7620"/>
                  </a:cubicBezTo>
                  <a:cubicBezTo>
                    <a:pt x="99060" y="3429"/>
                    <a:pt x="95631" y="0"/>
                    <a:pt x="91440" y="0"/>
                  </a:cubicBezTo>
                  <a:lnTo>
                    <a:pt x="9144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2" name="Title 2">
            <a:extLst>
              <a:ext uri="{FF2B5EF4-FFF2-40B4-BE49-F238E27FC236}">
                <a16:creationId xmlns:a16="http://schemas.microsoft.com/office/drawing/2014/main" xmlns="" id="{4927E37E-6F98-4672-8A68-A600592F3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854" y="531285"/>
            <a:ext cx="11157817" cy="660511"/>
          </a:xfrm>
        </p:spPr>
        <p:txBody>
          <a:bodyPr/>
          <a:lstStyle/>
          <a:p>
            <a:r>
              <a:rPr lang="en-US" b="1" dirty="0">
                <a:solidFill>
                  <a:srgbClr val="002060"/>
                </a:solidFill>
              </a:rPr>
              <a:t>User </a:t>
            </a:r>
            <a:r>
              <a:rPr lang="en-US" b="1" dirty="0">
                <a:solidFill>
                  <a:srgbClr val="FF3654"/>
                </a:solidFill>
              </a:rPr>
              <a:t>Requirement’s</a:t>
            </a:r>
            <a:endParaRPr lang="en-US" b="1" dirty="0">
              <a:solidFill>
                <a:srgbClr val="FF3654"/>
              </a:solidFill>
            </a:endParaRPr>
          </a:p>
        </p:txBody>
      </p:sp>
      <p:sp>
        <p:nvSpPr>
          <p:cNvPr id="43" name="Title 2">
            <a:extLst>
              <a:ext uri="{FF2B5EF4-FFF2-40B4-BE49-F238E27FC236}">
                <a16:creationId xmlns:a16="http://schemas.microsoft.com/office/drawing/2014/main" xmlns="" id="{4927E37E-6F98-4672-8A68-A600592F3C58}"/>
              </a:ext>
            </a:extLst>
          </p:cNvPr>
          <p:cNvSpPr txBox="1">
            <a:spLocks/>
          </p:cNvSpPr>
          <p:nvPr/>
        </p:nvSpPr>
        <p:spPr>
          <a:xfrm>
            <a:off x="292107" y="1159986"/>
            <a:ext cx="11157817" cy="660511"/>
          </a:xfrm>
          <a:prstGeom prst="rect">
            <a:avLst/>
          </a:prstGeom>
        </p:spPr>
        <p:txBody>
          <a:bodyPr lIns="0" tIns="0" rIns="0" bIns="0" anchor="ctr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  <a:cs typeface="+mj-cs"/>
              </a:defRPr>
            </a:lvl1pPr>
          </a:lstStyle>
          <a:p>
            <a:r>
              <a:rPr lang="en-US" sz="2400" b="1" dirty="0" smtClean="0">
                <a:solidFill>
                  <a:schemeClr val="bg2">
                    <a:lumMod val="50000"/>
                  </a:schemeClr>
                </a:solidFill>
              </a:rPr>
              <a:t>(Delivery Boy Aspect)</a:t>
            </a:r>
            <a:endParaRPr lang="en-US" sz="2400" b="1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750660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000"/>
                            </p:stCondLst>
                            <p:childTnLst>
                              <p:par>
                                <p:cTn id="4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500"/>
                            </p:stCondLst>
                            <p:childTnLst>
                              <p:par>
                                <p:cTn id="4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000"/>
                            </p:stCondLst>
                            <p:childTnLst>
                              <p:par>
                                <p:cTn id="5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6" grpId="0" animBg="1"/>
      <p:bldP spid="19" grpId="0" animBg="1"/>
      <p:bldP spid="2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Freeform: Shape 35">
            <a:extLst>
              <a:ext uri="{FF2B5EF4-FFF2-40B4-BE49-F238E27FC236}">
                <a16:creationId xmlns:a16="http://schemas.microsoft.com/office/drawing/2014/main" xmlns="" id="{8FF2283D-A121-4F3B-B1D9-C72B899ED269}"/>
              </a:ext>
            </a:extLst>
          </p:cNvPr>
          <p:cNvSpPr/>
          <p:nvPr/>
        </p:nvSpPr>
        <p:spPr>
          <a:xfrm>
            <a:off x="6918733" y="2228760"/>
            <a:ext cx="2342284" cy="2342284"/>
          </a:xfrm>
          <a:custGeom>
            <a:avLst/>
            <a:gdLst>
              <a:gd name="connsiteX0" fmla="*/ 1004134 w 2342283"/>
              <a:gd name="connsiteY0" fmla="*/ 2293673 h 2342283"/>
              <a:gd name="connsiteX1" fmla="*/ 74600 w 2342283"/>
              <a:gd name="connsiteY1" fmla="*/ 1364140 h 2342283"/>
              <a:gd name="connsiteX2" fmla="*/ 74600 w 2342283"/>
              <a:gd name="connsiteY2" fmla="*/ 1004134 h 2342283"/>
              <a:gd name="connsiteX3" fmla="*/ 1004134 w 2342283"/>
              <a:gd name="connsiteY3" fmla="*/ 74600 h 2342283"/>
              <a:gd name="connsiteX4" fmla="*/ 1364140 w 2342283"/>
              <a:gd name="connsiteY4" fmla="*/ 74600 h 2342283"/>
              <a:gd name="connsiteX5" fmla="*/ 2293673 w 2342283"/>
              <a:gd name="connsiteY5" fmla="*/ 1004134 h 2342283"/>
              <a:gd name="connsiteX6" fmla="*/ 2293673 w 2342283"/>
              <a:gd name="connsiteY6" fmla="*/ 1364140 h 2342283"/>
              <a:gd name="connsiteX7" fmla="*/ 1364140 w 2342283"/>
              <a:gd name="connsiteY7" fmla="*/ 2293673 h 2342283"/>
              <a:gd name="connsiteX8" fmla="*/ 1004134 w 2342283"/>
              <a:gd name="connsiteY8" fmla="*/ 2293673 h 2342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42283" h="2342283">
                <a:moveTo>
                  <a:pt x="1004134" y="2293673"/>
                </a:moveTo>
                <a:lnTo>
                  <a:pt x="74600" y="1364140"/>
                </a:lnTo>
                <a:cubicBezTo>
                  <a:pt x="-24867" y="1264673"/>
                  <a:pt x="-24867" y="1103601"/>
                  <a:pt x="74600" y="1004134"/>
                </a:cubicBezTo>
                <a:lnTo>
                  <a:pt x="1004134" y="74600"/>
                </a:lnTo>
                <a:cubicBezTo>
                  <a:pt x="1103601" y="-24867"/>
                  <a:pt x="1264673" y="-24867"/>
                  <a:pt x="1364140" y="74600"/>
                </a:cubicBezTo>
                <a:lnTo>
                  <a:pt x="2293673" y="1004134"/>
                </a:lnTo>
                <a:cubicBezTo>
                  <a:pt x="2393140" y="1103601"/>
                  <a:pt x="2393140" y="1264673"/>
                  <a:pt x="2293673" y="1364140"/>
                </a:cubicBezTo>
                <a:lnTo>
                  <a:pt x="1364140" y="2293673"/>
                </a:lnTo>
                <a:cubicBezTo>
                  <a:pt x="1264673" y="2393140"/>
                  <a:pt x="1103601" y="2393140"/>
                  <a:pt x="1004134" y="2293673"/>
                </a:cubicBezTo>
                <a:close/>
              </a:path>
            </a:pathLst>
          </a:custGeom>
          <a:solidFill>
            <a:schemeClr val="bg2">
              <a:lumMod val="50000"/>
            </a:schemeClr>
          </a:solidFill>
          <a:ln w="320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xmlns="" id="{961DA388-7F81-4A9D-AB7A-8832CD0C2E2B}"/>
              </a:ext>
            </a:extLst>
          </p:cNvPr>
          <p:cNvSpPr/>
          <p:nvPr/>
        </p:nvSpPr>
        <p:spPr>
          <a:xfrm>
            <a:off x="7498047" y="2848597"/>
            <a:ext cx="1187185" cy="1187185"/>
          </a:xfrm>
          <a:prstGeom prst="ellipse">
            <a:avLst/>
          </a:prstGeom>
          <a:solidFill>
            <a:srgbClr val="FFFFFF"/>
          </a:solidFill>
          <a:ln w="320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4927E37E-6F98-4672-8A68-A600592F3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966" y="874185"/>
            <a:ext cx="11157817" cy="660511"/>
          </a:xfrm>
        </p:spPr>
        <p:txBody>
          <a:bodyPr/>
          <a:lstStyle/>
          <a:p>
            <a:r>
              <a:rPr lang="en-US" b="1" dirty="0" smtClean="0">
                <a:solidFill>
                  <a:srgbClr val="C00000"/>
                </a:solidFill>
              </a:rPr>
              <a:t>Functional</a:t>
            </a:r>
            <a:r>
              <a:rPr lang="en-US" b="1" dirty="0" smtClean="0"/>
              <a:t> </a:t>
            </a:r>
            <a:r>
              <a:rPr lang="en-US" b="1" dirty="0" smtClean="0">
                <a:solidFill>
                  <a:schemeClr val="accent3">
                    <a:lumMod val="50000"/>
                  </a:schemeClr>
                </a:solidFill>
              </a:rPr>
              <a:t>Requirement's</a:t>
            </a:r>
            <a:endParaRPr lang="en-US" b="1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xmlns="" id="{690EC393-7759-4E2B-B84E-4262CE813BD6}"/>
              </a:ext>
            </a:extLst>
          </p:cNvPr>
          <p:cNvSpPr/>
          <p:nvPr/>
        </p:nvSpPr>
        <p:spPr>
          <a:xfrm>
            <a:off x="984422" y="2270728"/>
            <a:ext cx="2342284" cy="2342284"/>
          </a:xfrm>
          <a:custGeom>
            <a:avLst/>
            <a:gdLst>
              <a:gd name="connsiteX0" fmla="*/ 2293994 w 2342283"/>
              <a:gd name="connsiteY0" fmla="*/ 1364460 h 2342283"/>
              <a:gd name="connsiteX1" fmla="*/ 1364460 w 2342283"/>
              <a:gd name="connsiteY1" fmla="*/ 2293994 h 2342283"/>
              <a:gd name="connsiteX2" fmla="*/ 1004455 w 2342283"/>
              <a:gd name="connsiteY2" fmla="*/ 2293994 h 2342283"/>
              <a:gd name="connsiteX3" fmla="*/ 74600 w 2342283"/>
              <a:gd name="connsiteY3" fmla="*/ 1364460 h 2342283"/>
              <a:gd name="connsiteX4" fmla="*/ 74600 w 2342283"/>
              <a:gd name="connsiteY4" fmla="*/ 1004455 h 2342283"/>
              <a:gd name="connsiteX5" fmla="*/ 1004134 w 2342283"/>
              <a:gd name="connsiteY5" fmla="*/ 74600 h 2342283"/>
              <a:gd name="connsiteX6" fmla="*/ 1364140 w 2342283"/>
              <a:gd name="connsiteY6" fmla="*/ 74600 h 2342283"/>
              <a:gd name="connsiteX7" fmla="*/ 2293673 w 2342283"/>
              <a:gd name="connsiteY7" fmla="*/ 1004134 h 2342283"/>
              <a:gd name="connsiteX8" fmla="*/ 2293994 w 2342283"/>
              <a:gd name="connsiteY8" fmla="*/ 1364460 h 2342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42283" h="2342283">
                <a:moveTo>
                  <a:pt x="2293994" y="1364460"/>
                </a:moveTo>
                <a:lnTo>
                  <a:pt x="1364460" y="2293994"/>
                </a:lnTo>
                <a:cubicBezTo>
                  <a:pt x="1264994" y="2393461"/>
                  <a:pt x="1103922" y="2393461"/>
                  <a:pt x="1004455" y="2293994"/>
                </a:cubicBezTo>
                <a:lnTo>
                  <a:pt x="74600" y="1364460"/>
                </a:lnTo>
                <a:cubicBezTo>
                  <a:pt x="-24867" y="1264994"/>
                  <a:pt x="-24867" y="1103922"/>
                  <a:pt x="74600" y="1004455"/>
                </a:cubicBezTo>
                <a:lnTo>
                  <a:pt x="1004134" y="74600"/>
                </a:lnTo>
                <a:cubicBezTo>
                  <a:pt x="1103601" y="-24867"/>
                  <a:pt x="1264673" y="-24867"/>
                  <a:pt x="1364140" y="74600"/>
                </a:cubicBezTo>
                <a:lnTo>
                  <a:pt x="2293673" y="1004134"/>
                </a:lnTo>
                <a:cubicBezTo>
                  <a:pt x="2393461" y="1103601"/>
                  <a:pt x="2393461" y="1264994"/>
                  <a:pt x="2293994" y="1364460"/>
                </a:cubicBezTo>
                <a:close/>
              </a:path>
            </a:pathLst>
          </a:custGeom>
          <a:solidFill>
            <a:srgbClr val="F9386A"/>
          </a:solidFill>
          <a:ln w="320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xmlns="" id="{E5D80BD2-1192-4262-9885-95ABE9E0019F}"/>
              </a:ext>
            </a:extLst>
          </p:cNvPr>
          <p:cNvSpPr/>
          <p:nvPr/>
        </p:nvSpPr>
        <p:spPr>
          <a:xfrm>
            <a:off x="2983705" y="2270728"/>
            <a:ext cx="2342284" cy="2342284"/>
          </a:xfrm>
          <a:custGeom>
            <a:avLst/>
            <a:gdLst>
              <a:gd name="connsiteX0" fmla="*/ 1004134 w 2342283"/>
              <a:gd name="connsiteY0" fmla="*/ 2293994 h 2342283"/>
              <a:gd name="connsiteX1" fmla="*/ 74600 w 2342283"/>
              <a:gd name="connsiteY1" fmla="*/ 1364460 h 2342283"/>
              <a:gd name="connsiteX2" fmla="*/ 74600 w 2342283"/>
              <a:gd name="connsiteY2" fmla="*/ 1004455 h 2342283"/>
              <a:gd name="connsiteX3" fmla="*/ 1004134 w 2342283"/>
              <a:gd name="connsiteY3" fmla="*/ 74600 h 2342283"/>
              <a:gd name="connsiteX4" fmla="*/ 1364140 w 2342283"/>
              <a:gd name="connsiteY4" fmla="*/ 74600 h 2342283"/>
              <a:gd name="connsiteX5" fmla="*/ 2293673 w 2342283"/>
              <a:gd name="connsiteY5" fmla="*/ 1004134 h 2342283"/>
              <a:gd name="connsiteX6" fmla="*/ 2293673 w 2342283"/>
              <a:gd name="connsiteY6" fmla="*/ 1364140 h 2342283"/>
              <a:gd name="connsiteX7" fmla="*/ 1364140 w 2342283"/>
              <a:gd name="connsiteY7" fmla="*/ 2293673 h 2342283"/>
              <a:gd name="connsiteX8" fmla="*/ 1004134 w 2342283"/>
              <a:gd name="connsiteY8" fmla="*/ 2293994 h 2342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42283" h="2342283">
                <a:moveTo>
                  <a:pt x="1004134" y="2293994"/>
                </a:moveTo>
                <a:lnTo>
                  <a:pt x="74600" y="1364460"/>
                </a:lnTo>
                <a:cubicBezTo>
                  <a:pt x="-24867" y="1264994"/>
                  <a:pt x="-24867" y="1103922"/>
                  <a:pt x="74600" y="1004455"/>
                </a:cubicBezTo>
                <a:lnTo>
                  <a:pt x="1004134" y="74600"/>
                </a:lnTo>
                <a:cubicBezTo>
                  <a:pt x="1103601" y="-24867"/>
                  <a:pt x="1264673" y="-24867"/>
                  <a:pt x="1364140" y="74600"/>
                </a:cubicBezTo>
                <a:lnTo>
                  <a:pt x="2293673" y="1004134"/>
                </a:lnTo>
                <a:cubicBezTo>
                  <a:pt x="2393140" y="1103601"/>
                  <a:pt x="2393140" y="1264673"/>
                  <a:pt x="2293673" y="1364140"/>
                </a:cubicBezTo>
                <a:lnTo>
                  <a:pt x="1364140" y="2293673"/>
                </a:lnTo>
                <a:cubicBezTo>
                  <a:pt x="1264994" y="2393461"/>
                  <a:pt x="1103601" y="2393461"/>
                  <a:pt x="1004134" y="2293994"/>
                </a:cubicBezTo>
                <a:close/>
              </a:path>
            </a:pathLst>
          </a:custGeom>
          <a:solidFill>
            <a:srgbClr val="00C3E6"/>
          </a:solidFill>
          <a:ln w="320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xmlns="" id="{8FF2283D-A121-4F3B-B1D9-C72B899ED269}"/>
              </a:ext>
            </a:extLst>
          </p:cNvPr>
          <p:cNvSpPr/>
          <p:nvPr/>
        </p:nvSpPr>
        <p:spPr>
          <a:xfrm>
            <a:off x="4956678" y="2271048"/>
            <a:ext cx="2342284" cy="2342284"/>
          </a:xfrm>
          <a:custGeom>
            <a:avLst/>
            <a:gdLst>
              <a:gd name="connsiteX0" fmla="*/ 1004134 w 2342283"/>
              <a:gd name="connsiteY0" fmla="*/ 2293673 h 2342283"/>
              <a:gd name="connsiteX1" fmla="*/ 74600 w 2342283"/>
              <a:gd name="connsiteY1" fmla="*/ 1364140 h 2342283"/>
              <a:gd name="connsiteX2" fmla="*/ 74600 w 2342283"/>
              <a:gd name="connsiteY2" fmla="*/ 1004134 h 2342283"/>
              <a:gd name="connsiteX3" fmla="*/ 1004134 w 2342283"/>
              <a:gd name="connsiteY3" fmla="*/ 74600 h 2342283"/>
              <a:gd name="connsiteX4" fmla="*/ 1364140 w 2342283"/>
              <a:gd name="connsiteY4" fmla="*/ 74600 h 2342283"/>
              <a:gd name="connsiteX5" fmla="*/ 2293673 w 2342283"/>
              <a:gd name="connsiteY5" fmla="*/ 1004134 h 2342283"/>
              <a:gd name="connsiteX6" fmla="*/ 2293673 w 2342283"/>
              <a:gd name="connsiteY6" fmla="*/ 1364140 h 2342283"/>
              <a:gd name="connsiteX7" fmla="*/ 1364140 w 2342283"/>
              <a:gd name="connsiteY7" fmla="*/ 2293673 h 2342283"/>
              <a:gd name="connsiteX8" fmla="*/ 1004134 w 2342283"/>
              <a:gd name="connsiteY8" fmla="*/ 2293673 h 2342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42283" h="2342283">
                <a:moveTo>
                  <a:pt x="1004134" y="2293673"/>
                </a:moveTo>
                <a:lnTo>
                  <a:pt x="74600" y="1364140"/>
                </a:lnTo>
                <a:cubicBezTo>
                  <a:pt x="-24867" y="1264673"/>
                  <a:pt x="-24867" y="1103601"/>
                  <a:pt x="74600" y="1004134"/>
                </a:cubicBezTo>
                <a:lnTo>
                  <a:pt x="1004134" y="74600"/>
                </a:lnTo>
                <a:cubicBezTo>
                  <a:pt x="1103601" y="-24867"/>
                  <a:pt x="1264673" y="-24867"/>
                  <a:pt x="1364140" y="74600"/>
                </a:cubicBezTo>
                <a:lnTo>
                  <a:pt x="2293673" y="1004134"/>
                </a:lnTo>
                <a:cubicBezTo>
                  <a:pt x="2393140" y="1103601"/>
                  <a:pt x="2393140" y="1264673"/>
                  <a:pt x="2293673" y="1364140"/>
                </a:cubicBezTo>
                <a:lnTo>
                  <a:pt x="1364140" y="2293673"/>
                </a:lnTo>
                <a:cubicBezTo>
                  <a:pt x="1264673" y="2393140"/>
                  <a:pt x="1103601" y="2393140"/>
                  <a:pt x="1004134" y="2293673"/>
                </a:cubicBezTo>
                <a:close/>
              </a:path>
            </a:pathLst>
          </a:custGeom>
          <a:solidFill>
            <a:srgbClr val="FFA300"/>
          </a:solidFill>
          <a:ln w="320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xmlns="" id="{51B6DB94-EC43-4793-8033-026F60464809}"/>
              </a:ext>
            </a:extLst>
          </p:cNvPr>
          <p:cNvSpPr/>
          <p:nvPr/>
        </p:nvSpPr>
        <p:spPr>
          <a:xfrm>
            <a:off x="9037231" y="2270728"/>
            <a:ext cx="2342284" cy="2342284"/>
          </a:xfrm>
          <a:custGeom>
            <a:avLst/>
            <a:gdLst>
              <a:gd name="connsiteX0" fmla="*/ 2293673 w 2342283"/>
              <a:gd name="connsiteY0" fmla="*/ 1364460 h 2342283"/>
              <a:gd name="connsiteX1" fmla="*/ 1364139 w 2342283"/>
              <a:gd name="connsiteY1" fmla="*/ 2293994 h 2342283"/>
              <a:gd name="connsiteX2" fmla="*/ 1004134 w 2342283"/>
              <a:gd name="connsiteY2" fmla="*/ 2293994 h 2342283"/>
              <a:gd name="connsiteX3" fmla="*/ 74600 w 2342283"/>
              <a:gd name="connsiteY3" fmla="*/ 1364460 h 2342283"/>
              <a:gd name="connsiteX4" fmla="*/ 74600 w 2342283"/>
              <a:gd name="connsiteY4" fmla="*/ 1004455 h 2342283"/>
              <a:gd name="connsiteX5" fmla="*/ 1004134 w 2342283"/>
              <a:gd name="connsiteY5" fmla="*/ 74600 h 2342283"/>
              <a:gd name="connsiteX6" fmla="*/ 1364139 w 2342283"/>
              <a:gd name="connsiteY6" fmla="*/ 74600 h 2342283"/>
              <a:gd name="connsiteX7" fmla="*/ 2293673 w 2342283"/>
              <a:gd name="connsiteY7" fmla="*/ 1004134 h 2342283"/>
              <a:gd name="connsiteX8" fmla="*/ 2293673 w 2342283"/>
              <a:gd name="connsiteY8" fmla="*/ 1364460 h 2342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42283" h="2342283">
                <a:moveTo>
                  <a:pt x="2293673" y="1364460"/>
                </a:moveTo>
                <a:lnTo>
                  <a:pt x="1364139" y="2293994"/>
                </a:lnTo>
                <a:cubicBezTo>
                  <a:pt x="1264673" y="2393461"/>
                  <a:pt x="1103601" y="2393461"/>
                  <a:pt x="1004134" y="2293994"/>
                </a:cubicBezTo>
                <a:lnTo>
                  <a:pt x="74600" y="1364460"/>
                </a:lnTo>
                <a:cubicBezTo>
                  <a:pt x="-24867" y="1264994"/>
                  <a:pt x="-24867" y="1103922"/>
                  <a:pt x="74600" y="1004455"/>
                </a:cubicBezTo>
                <a:lnTo>
                  <a:pt x="1004134" y="74600"/>
                </a:lnTo>
                <a:cubicBezTo>
                  <a:pt x="1103601" y="-24867"/>
                  <a:pt x="1264673" y="-24867"/>
                  <a:pt x="1364139" y="74600"/>
                </a:cubicBezTo>
                <a:lnTo>
                  <a:pt x="2293673" y="1004134"/>
                </a:lnTo>
                <a:cubicBezTo>
                  <a:pt x="2393140" y="1103601"/>
                  <a:pt x="2393140" y="1264994"/>
                  <a:pt x="2293673" y="1364460"/>
                </a:cubicBezTo>
                <a:close/>
              </a:path>
            </a:pathLst>
          </a:custGeom>
          <a:solidFill>
            <a:srgbClr val="00B59A"/>
          </a:solidFill>
          <a:ln w="320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xmlns="" id="{3E782662-3F17-4AB5-A49F-21F535122180}"/>
              </a:ext>
            </a:extLst>
          </p:cNvPr>
          <p:cNvSpPr/>
          <p:nvPr/>
        </p:nvSpPr>
        <p:spPr>
          <a:xfrm>
            <a:off x="2668780" y="3399902"/>
            <a:ext cx="7351076" cy="129722"/>
          </a:xfrm>
          <a:custGeom>
            <a:avLst/>
            <a:gdLst>
              <a:gd name="connsiteX0" fmla="*/ 0 w 5968010"/>
              <a:gd name="connsiteY0" fmla="*/ 0 h 128344"/>
              <a:gd name="connsiteX1" fmla="*/ 5996888 w 5968010"/>
              <a:gd name="connsiteY1" fmla="*/ 0 h 128344"/>
              <a:gd name="connsiteX2" fmla="*/ 5996888 w 5968010"/>
              <a:gd name="connsiteY2" fmla="*/ 147917 h 128344"/>
              <a:gd name="connsiteX3" fmla="*/ 0 w 5968010"/>
              <a:gd name="connsiteY3" fmla="*/ 147917 h 128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68010" h="128344">
                <a:moveTo>
                  <a:pt x="0" y="0"/>
                </a:moveTo>
                <a:lnTo>
                  <a:pt x="5996888" y="0"/>
                </a:lnTo>
                <a:lnTo>
                  <a:pt x="5996888" y="147917"/>
                </a:lnTo>
                <a:lnTo>
                  <a:pt x="0" y="147917"/>
                </a:lnTo>
                <a:close/>
              </a:path>
            </a:pathLst>
          </a:custGeom>
          <a:solidFill>
            <a:srgbClr val="FFFFFF"/>
          </a:solidFill>
          <a:ln w="320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xmlns="" id="{2E8AC700-F9DA-4D38-8B5D-45F08AB14604}"/>
              </a:ext>
            </a:extLst>
          </p:cNvPr>
          <p:cNvSpPr/>
          <p:nvPr/>
        </p:nvSpPr>
        <p:spPr>
          <a:xfrm>
            <a:off x="3563019" y="2850042"/>
            <a:ext cx="1187185" cy="1187185"/>
          </a:xfrm>
          <a:prstGeom prst="ellipse">
            <a:avLst/>
          </a:prstGeom>
          <a:solidFill>
            <a:srgbClr val="FFFFFF"/>
          </a:solidFill>
          <a:ln w="320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xmlns="" id="{D54BF427-A6C6-4983-B610-62EC298507AF}"/>
              </a:ext>
            </a:extLst>
          </p:cNvPr>
          <p:cNvSpPr/>
          <p:nvPr/>
        </p:nvSpPr>
        <p:spPr>
          <a:xfrm>
            <a:off x="1563736" y="2850042"/>
            <a:ext cx="1187185" cy="1187185"/>
          </a:xfrm>
          <a:prstGeom prst="ellipse">
            <a:avLst/>
          </a:prstGeom>
          <a:solidFill>
            <a:srgbClr val="FFFFFF"/>
          </a:solidFill>
          <a:ln w="320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xmlns="" id="{3BC88615-A955-40FE-8167-D80FA7BECC3F}"/>
              </a:ext>
            </a:extLst>
          </p:cNvPr>
          <p:cNvSpPr/>
          <p:nvPr/>
        </p:nvSpPr>
        <p:spPr>
          <a:xfrm>
            <a:off x="9616545" y="2850042"/>
            <a:ext cx="1187185" cy="1187185"/>
          </a:xfrm>
          <a:prstGeom prst="ellipse">
            <a:avLst/>
          </a:prstGeom>
          <a:solidFill>
            <a:srgbClr val="FFFFFF"/>
          </a:solidFill>
          <a:ln w="320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xmlns="" id="{961DA388-7F81-4A9D-AB7A-8832CD0C2E2B}"/>
              </a:ext>
            </a:extLst>
          </p:cNvPr>
          <p:cNvSpPr/>
          <p:nvPr/>
        </p:nvSpPr>
        <p:spPr>
          <a:xfrm>
            <a:off x="5535992" y="2850042"/>
            <a:ext cx="1187185" cy="1187185"/>
          </a:xfrm>
          <a:prstGeom prst="ellipse">
            <a:avLst/>
          </a:prstGeom>
          <a:solidFill>
            <a:srgbClr val="FFFFFF"/>
          </a:solidFill>
          <a:ln w="320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xmlns="" id="{7D00F863-440E-43BC-9F16-C5E3DBBE8CBF}"/>
              </a:ext>
            </a:extLst>
          </p:cNvPr>
          <p:cNvGrpSpPr/>
          <p:nvPr/>
        </p:nvGrpSpPr>
        <p:grpSpPr>
          <a:xfrm>
            <a:off x="1234748" y="4839778"/>
            <a:ext cx="1845285" cy="537758"/>
            <a:chOff x="2513339" y="4887356"/>
            <a:chExt cx="1845285" cy="537758"/>
          </a:xfrm>
        </p:grpSpPr>
        <p:sp>
          <p:nvSpPr>
            <p:cNvPr id="62" name="Inhaltsplatzhalter 4">
              <a:extLst>
                <a:ext uri="{FF2B5EF4-FFF2-40B4-BE49-F238E27FC236}">
                  <a16:creationId xmlns:a16="http://schemas.microsoft.com/office/drawing/2014/main" xmlns="" id="{D571AB88-FFF3-46EB-BB10-A9DB286A24ED}"/>
                </a:ext>
              </a:extLst>
            </p:cNvPr>
            <p:cNvSpPr txBox="1">
              <a:spLocks/>
            </p:cNvSpPr>
            <p:nvPr/>
          </p:nvSpPr>
          <p:spPr>
            <a:xfrm>
              <a:off x="2645067" y="4887356"/>
              <a:ext cx="1581828" cy="246221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72967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Wingdings" panose="05000000000000000000" pitchFamily="2" charset="2"/>
                <a:buChar char="§"/>
                <a:defRPr sz="23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1pPr>
              <a:lvl2pPr marL="807798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20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2pPr>
              <a:lvl3pPr marL="1080764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9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3pPr>
              <a:lvl4pPr marL="1436256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4pPr>
              <a:lvl5pPr marL="1793335" indent="-179335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5pPr>
              <a:lvl6pPr marL="2513847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910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7972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5034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spcAft>
                  <a:spcPts val="1200"/>
                </a:spcAft>
                <a:buNone/>
              </a:pPr>
              <a:r>
                <a:rPr lang="en-US" sz="1600" b="1" dirty="0" smtClean="0">
                  <a:solidFill>
                    <a:srgbClr val="FF3654"/>
                  </a:solidFill>
                  <a:latin typeface="Roboto" pitchFamily="2" charset="0"/>
                  <a:ea typeface="Roboto" pitchFamily="2" charset="0"/>
                </a:rPr>
                <a:t>Login ,Signup</a:t>
              </a:r>
              <a:endParaRPr lang="en-US" sz="1100" dirty="0">
                <a:solidFill>
                  <a:srgbClr val="FF3654"/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xmlns="" id="{DB52A3B5-4CE0-40F1-ADF5-9D572DF2A52E}"/>
                </a:ext>
              </a:extLst>
            </p:cNvPr>
            <p:cNvSpPr/>
            <p:nvPr/>
          </p:nvSpPr>
          <p:spPr>
            <a:xfrm>
              <a:off x="2513339" y="5171198"/>
              <a:ext cx="1845285" cy="2539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endParaRPr lang="en-US" sz="105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xmlns="" id="{C52F1198-1998-4E25-89E3-4EAFD8E47D82}"/>
              </a:ext>
            </a:extLst>
          </p:cNvPr>
          <p:cNvGrpSpPr/>
          <p:nvPr/>
        </p:nvGrpSpPr>
        <p:grpSpPr>
          <a:xfrm>
            <a:off x="2787198" y="4707199"/>
            <a:ext cx="2588170" cy="660869"/>
            <a:chOff x="2513339" y="4764245"/>
            <a:chExt cx="1845285" cy="660869"/>
          </a:xfrm>
        </p:grpSpPr>
        <p:sp>
          <p:nvSpPr>
            <p:cNvPr id="65" name="Inhaltsplatzhalter 4">
              <a:extLst>
                <a:ext uri="{FF2B5EF4-FFF2-40B4-BE49-F238E27FC236}">
                  <a16:creationId xmlns:a16="http://schemas.microsoft.com/office/drawing/2014/main" xmlns="" id="{75D2F8A4-D662-4E1F-8EA0-A9A9DC62BE7A}"/>
                </a:ext>
              </a:extLst>
            </p:cNvPr>
            <p:cNvSpPr txBox="1">
              <a:spLocks/>
            </p:cNvSpPr>
            <p:nvPr/>
          </p:nvSpPr>
          <p:spPr>
            <a:xfrm>
              <a:off x="2645067" y="4764245"/>
              <a:ext cx="1581828" cy="492443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72967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Wingdings" panose="05000000000000000000" pitchFamily="2" charset="2"/>
                <a:buChar char="§"/>
                <a:defRPr sz="23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1pPr>
              <a:lvl2pPr marL="807798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20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2pPr>
              <a:lvl3pPr marL="1080764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9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3pPr>
              <a:lvl4pPr marL="1436256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4pPr>
              <a:lvl5pPr marL="1793335" indent="-179335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5pPr>
              <a:lvl6pPr marL="2513847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910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7972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5034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spcAft>
                  <a:spcPts val="1200"/>
                </a:spcAft>
                <a:buNone/>
              </a:pPr>
              <a:r>
                <a:rPr lang="en-US" sz="1600" b="1" dirty="0" smtClean="0">
                  <a:solidFill>
                    <a:srgbClr val="00C3E6"/>
                  </a:solidFill>
                  <a:latin typeface="Roboto" pitchFamily="2" charset="0"/>
                  <a:ea typeface="Roboto" pitchFamily="2" charset="0"/>
                </a:rPr>
                <a:t>Add Category ,Add Food</a:t>
              </a:r>
              <a:endParaRPr lang="en-US" sz="1100" dirty="0">
                <a:solidFill>
                  <a:srgbClr val="00C3E6"/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xmlns="" id="{0ED5D41D-5F4E-42C9-A29B-02A8F7852FF6}"/>
                </a:ext>
              </a:extLst>
            </p:cNvPr>
            <p:cNvSpPr/>
            <p:nvPr/>
          </p:nvSpPr>
          <p:spPr>
            <a:xfrm>
              <a:off x="2513339" y="5171198"/>
              <a:ext cx="1845285" cy="2539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endParaRPr lang="en-US" sz="105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xmlns="" id="{0DA26BFF-C6BA-40F9-8240-CD2640FA60BB}"/>
              </a:ext>
            </a:extLst>
          </p:cNvPr>
          <p:cNvGrpSpPr/>
          <p:nvPr/>
        </p:nvGrpSpPr>
        <p:grpSpPr>
          <a:xfrm>
            <a:off x="5205177" y="4716667"/>
            <a:ext cx="1999283" cy="660869"/>
            <a:chOff x="2513339" y="4764245"/>
            <a:chExt cx="1845285" cy="660869"/>
          </a:xfrm>
        </p:grpSpPr>
        <p:sp>
          <p:nvSpPr>
            <p:cNvPr id="68" name="Inhaltsplatzhalter 4">
              <a:extLst>
                <a:ext uri="{FF2B5EF4-FFF2-40B4-BE49-F238E27FC236}">
                  <a16:creationId xmlns:a16="http://schemas.microsoft.com/office/drawing/2014/main" xmlns="" id="{16028F11-2149-4A0B-A551-D783F8F8A4CB}"/>
                </a:ext>
              </a:extLst>
            </p:cNvPr>
            <p:cNvSpPr txBox="1">
              <a:spLocks/>
            </p:cNvSpPr>
            <p:nvPr/>
          </p:nvSpPr>
          <p:spPr>
            <a:xfrm>
              <a:off x="2645067" y="4764245"/>
              <a:ext cx="1581828" cy="492443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72967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Wingdings" panose="05000000000000000000" pitchFamily="2" charset="2"/>
                <a:buChar char="§"/>
                <a:defRPr sz="23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1pPr>
              <a:lvl2pPr marL="807798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20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2pPr>
              <a:lvl3pPr marL="1080764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9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3pPr>
              <a:lvl4pPr marL="1436256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4pPr>
              <a:lvl5pPr marL="1793335" indent="-179335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5pPr>
              <a:lvl6pPr marL="2513847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910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7972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5034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spcAft>
                  <a:spcPts val="1200"/>
                </a:spcAft>
                <a:buNone/>
              </a:pPr>
              <a:r>
                <a:rPr lang="en-US" sz="1600" b="1" dirty="0" smtClean="0">
                  <a:solidFill>
                    <a:srgbClr val="FFA300"/>
                  </a:solidFill>
                  <a:latin typeface="Roboto" pitchFamily="2" charset="0"/>
                  <a:ea typeface="Roboto" pitchFamily="2" charset="0"/>
                </a:rPr>
                <a:t>Add Delivery Man</a:t>
              </a:r>
              <a:endParaRPr lang="en-US" sz="1100" dirty="0">
                <a:solidFill>
                  <a:srgbClr val="FFA300"/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xmlns="" id="{6820E021-0CE0-41D9-8A36-1D8E0F67CE54}"/>
                </a:ext>
              </a:extLst>
            </p:cNvPr>
            <p:cNvSpPr/>
            <p:nvPr/>
          </p:nvSpPr>
          <p:spPr>
            <a:xfrm>
              <a:off x="2513339" y="5171198"/>
              <a:ext cx="1845285" cy="2539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endParaRPr lang="en-US" sz="105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xmlns="" id="{DF99869F-728F-41E2-94C2-1C99ADF68E45}"/>
              </a:ext>
            </a:extLst>
          </p:cNvPr>
          <p:cNvGrpSpPr/>
          <p:nvPr/>
        </p:nvGrpSpPr>
        <p:grpSpPr>
          <a:xfrm>
            <a:off x="6893615" y="4846242"/>
            <a:ext cx="3005677" cy="550458"/>
            <a:chOff x="2513339" y="4874656"/>
            <a:chExt cx="1845285" cy="550458"/>
          </a:xfrm>
        </p:grpSpPr>
        <p:sp>
          <p:nvSpPr>
            <p:cNvPr id="71" name="Inhaltsplatzhalter 4">
              <a:extLst>
                <a:ext uri="{FF2B5EF4-FFF2-40B4-BE49-F238E27FC236}">
                  <a16:creationId xmlns:a16="http://schemas.microsoft.com/office/drawing/2014/main" xmlns="" id="{5E974134-8E55-4594-9CCC-D751207F4AE4}"/>
                </a:ext>
              </a:extLst>
            </p:cNvPr>
            <p:cNvSpPr txBox="1">
              <a:spLocks/>
            </p:cNvSpPr>
            <p:nvPr/>
          </p:nvSpPr>
          <p:spPr>
            <a:xfrm>
              <a:off x="2560469" y="4874656"/>
              <a:ext cx="1581828" cy="246221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72967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Wingdings" panose="05000000000000000000" pitchFamily="2" charset="2"/>
                <a:buChar char="§"/>
                <a:defRPr sz="23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1pPr>
              <a:lvl2pPr marL="807798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20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2pPr>
              <a:lvl3pPr marL="1080764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9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3pPr>
              <a:lvl4pPr marL="1436256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4pPr>
              <a:lvl5pPr marL="1793335" indent="-179335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5pPr>
              <a:lvl6pPr marL="2513847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910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7972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5034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spcAft>
                  <a:spcPts val="1200"/>
                </a:spcAft>
                <a:buNone/>
              </a:pPr>
              <a:r>
                <a:rPr lang="en-US" sz="1600" b="1" dirty="0" smtClean="0">
                  <a:solidFill>
                    <a:schemeClr val="bg2">
                      <a:lumMod val="50000"/>
                    </a:schemeClr>
                  </a:solidFill>
                  <a:latin typeface="Roboto" pitchFamily="2" charset="0"/>
                  <a:ea typeface="Roboto" pitchFamily="2" charset="0"/>
                </a:rPr>
                <a:t>Booked Table, Order Food</a:t>
              </a:r>
              <a:endParaRPr lang="en-US" sz="1100" dirty="0">
                <a:solidFill>
                  <a:schemeClr val="bg2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xmlns="" id="{737B71E4-E1EF-44CC-A4BD-95B00E279EDF}"/>
                </a:ext>
              </a:extLst>
            </p:cNvPr>
            <p:cNvSpPr/>
            <p:nvPr/>
          </p:nvSpPr>
          <p:spPr>
            <a:xfrm>
              <a:off x="2513339" y="5171198"/>
              <a:ext cx="1845285" cy="2539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endParaRPr lang="en-US" sz="105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xmlns="" id="{80218583-1AFF-4FE0-BE14-24B70481B42B}"/>
              </a:ext>
            </a:extLst>
          </p:cNvPr>
          <p:cNvGrpSpPr/>
          <p:nvPr/>
        </p:nvGrpSpPr>
        <p:grpSpPr>
          <a:xfrm>
            <a:off x="1840616" y="3193849"/>
            <a:ext cx="618161" cy="512558"/>
            <a:chOff x="5173732" y="2861708"/>
            <a:chExt cx="457200" cy="379095"/>
          </a:xfrm>
          <a:solidFill>
            <a:schemeClr val="bg2">
              <a:lumMod val="50000"/>
            </a:schemeClr>
          </a:solidFill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xmlns="" id="{76780C46-5163-4B6A-82A5-7B699D40B7FD}"/>
                </a:ext>
              </a:extLst>
            </p:cNvPr>
            <p:cNvSpPr/>
            <p:nvPr/>
          </p:nvSpPr>
          <p:spPr>
            <a:xfrm>
              <a:off x="5173732" y="2861708"/>
              <a:ext cx="457200" cy="304800"/>
            </a:xfrm>
            <a:custGeom>
              <a:avLst/>
              <a:gdLst>
                <a:gd name="connsiteX0" fmla="*/ 388430 w 457200"/>
                <a:gd name="connsiteY0" fmla="*/ 123444 h 304800"/>
                <a:gd name="connsiteX1" fmla="*/ 259747 w 457200"/>
                <a:gd name="connsiteY1" fmla="*/ 0 h 304800"/>
                <a:gd name="connsiteX2" fmla="*/ 153448 w 457200"/>
                <a:gd name="connsiteY2" fmla="*/ 53340 h 304800"/>
                <a:gd name="connsiteX3" fmla="*/ 151733 w 457200"/>
                <a:gd name="connsiteY3" fmla="*/ 52578 h 304800"/>
                <a:gd name="connsiteX4" fmla="*/ 147161 w 457200"/>
                <a:gd name="connsiteY4" fmla="*/ 50578 h 304800"/>
                <a:gd name="connsiteX5" fmla="*/ 144494 w 457200"/>
                <a:gd name="connsiteY5" fmla="*/ 49625 h 304800"/>
                <a:gd name="connsiteX6" fmla="*/ 139827 w 457200"/>
                <a:gd name="connsiteY6" fmla="*/ 48197 h 304800"/>
                <a:gd name="connsiteX7" fmla="*/ 137160 w 457200"/>
                <a:gd name="connsiteY7" fmla="*/ 47435 h 304800"/>
                <a:gd name="connsiteX8" fmla="*/ 131921 w 457200"/>
                <a:gd name="connsiteY8" fmla="*/ 46482 h 304800"/>
                <a:gd name="connsiteX9" fmla="*/ 129635 w 457200"/>
                <a:gd name="connsiteY9" fmla="*/ 46101 h 304800"/>
                <a:gd name="connsiteX10" fmla="*/ 122015 w 457200"/>
                <a:gd name="connsiteY10" fmla="*/ 45625 h 304800"/>
                <a:gd name="connsiteX11" fmla="*/ 53435 w 457200"/>
                <a:gd name="connsiteY11" fmla="*/ 114205 h 304800"/>
                <a:gd name="connsiteX12" fmla="*/ 53531 w 457200"/>
                <a:gd name="connsiteY12" fmla="*/ 117158 h 304800"/>
                <a:gd name="connsiteX13" fmla="*/ 0 w 457200"/>
                <a:gd name="connsiteY13" fmla="*/ 206883 h 304800"/>
                <a:gd name="connsiteX14" fmla="*/ 97917 w 457200"/>
                <a:gd name="connsiteY14" fmla="*/ 304800 h 304800"/>
                <a:gd name="connsiteX15" fmla="*/ 137160 w 457200"/>
                <a:gd name="connsiteY15" fmla="*/ 304800 h 304800"/>
                <a:gd name="connsiteX16" fmla="*/ 144780 w 457200"/>
                <a:gd name="connsiteY16" fmla="*/ 297180 h 304800"/>
                <a:gd name="connsiteX17" fmla="*/ 137160 w 457200"/>
                <a:gd name="connsiteY17" fmla="*/ 289560 h 304800"/>
                <a:gd name="connsiteX18" fmla="*/ 97917 w 457200"/>
                <a:gd name="connsiteY18" fmla="*/ 289560 h 304800"/>
                <a:gd name="connsiteX19" fmla="*/ 15335 w 457200"/>
                <a:gd name="connsiteY19" fmla="*/ 206883 h 304800"/>
                <a:gd name="connsiteX20" fmla="*/ 64294 w 457200"/>
                <a:gd name="connsiteY20" fmla="*/ 128778 h 304800"/>
                <a:gd name="connsiteX21" fmla="*/ 68580 w 457200"/>
                <a:gd name="connsiteY21" fmla="*/ 126683 h 304800"/>
                <a:gd name="connsiteX22" fmla="*/ 68580 w 457200"/>
                <a:gd name="connsiteY22" fmla="*/ 121920 h 304800"/>
                <a:gd name="connsiteX23" fmla="*/ 68675 w 457200"/>
                <a:gd name="connsiteY23" fmla="*/ 119158 h 304800"/>
                <a:gd name="connsiteX24" fmla="*/ 68771 w 457200"/>
                <a:gd name="connsiteY24" fmla="*/ 117729 h 304800"/>
                <a:gd name="connsiteX25" fmla="*/ 68675 w 457200"/>
                <a:gd name="connsiteY25" fmla="*/ 116205 h 304800"/>
                <a:gd name="connsiteX26" fmla="*/ 68580 w 457200"/>
                <a:gd name="connsiteY26" fmla="*/ 114300 h 304800"/>
                <a:gd name="connsiteX27" fmla="*/ 121920 w 457200"/>
                <a:gd name="connsiteY27" fmla="*/ 60960 h 304800"/>
                <a:gd name="connsiteX28" fmla="*/ 128873 w 457200"/>
                <a:gd name="connsiteY28" fmla="*/ 61436 h 304800"/>
                <a:gd name="connsiteX29" fmla="*/ 130588 w 457200"/>
                <a:gd name="connsiteY29" fmla="*/ 61722 h 304800"/>
                <a:gd name="connsiteX30" fmla="*/ 136589 w 457200"/>
                <a:gd name="connsiteY30" fmla="*/ 63056 h 304800"/>
                <a:gd name="connsiteX31" fmla="*/ 137446 w 457200"/>
                <a:gd name="connsiteY31" fmla="*/ 63246 h 304800"/>
                <a:gd name="connsiteX32" fmla="*/ 143828 w 457200"/>
                <a:gd name="connsiteY32" fmla="*/ 65723 h 304800"/>
                <a:gd name="connsiteX33" fmla="*/ 145447 w 457200"/>
                <a:gd name="connsiteY33" fmla="*/ 66485 h 304800"/>
                <a:gd name="connsiteX34" fmla="*/ 150781 w 457200"/>
                <a:gd name="connsiteY34" fmla="*/ 69533 h 304800"/>
                <a:gd name="connsiteX35" fmla="*/ 175260 w 457200"/>
                <a:gd name="connsiteY35" fmla="*/ 114300 h 304800"/>
                <a:gd name="connsiteX36" fmla="*/ 182880 w 457200"/>
                <a:gd name="connsiteY36" fmla="*/ 121920 h 304800"/>
                <a:gd name="connsiteX37" fmla="*/ 190500 w 457200"/>
                <a:gd name="connsiteY37" fmla="*/ 114300 h 304800"/>
                <a:gd name="connsiteX38" fmla="*/ 166116 w 457200"/>
                <a:gd name="connsiteY38" fmla="*/ 61913 h 304800"/>
                <a:gd name="connsiteX39" fmla="*/ 259652 w 457200"/>
                <a:gd name="connsiteY39" fmla="*/ 15240 h 304800"/>
                <a:gd name="connsiteX40" fmla="*/ 372809 w 457200"/>
                <a:gd name="connsiteY40" fmla="*/ 121063 h 304800"/>
                <a:gd name="connsiteX41" fmla="*/ 341662 w 457200"/>
                <a:gd name="connsiteY41" fmla="*/ 122015 h 304800"/>
                <a:gd name="connsiteX42" fmla="*/ 335280 w 457200"/>
                <a:gd name="connsiteY42" fmla="*/ 130683 h 304800"/>
                <a:gd name="connsiteX43" fmla="*/ 342805 w 457200"/>
                <a:gd name="connsiteY43" fmla="*/ 137160 h 304800"/>
                <a:gd name="connsiteX44" fmla="*/ 343948 w 457200"/>
                <a:gd name="connsiteY44" fmla="*/ 137065 h 304800"/>
                <a:gd name="connsiteX45" fmla="*/ 379667 w 457200"/>
                <a:gd name="connsiteY45" fmla="*/ 137065 h 304800"/>
                <a:gd name="connsiteX46" fmla="*/ 441865 w 457200"/>
                <a:gd name="connsiteY46" fmla="*/ 213169 h 304800"/>
                <a:gd name="connsiteX47" fmla="*/ 365474 w 457200"/>
                <a:gd name="connsiteY47" fmla="*/ 289560 h 304800"/>
                <a:gd name="connsiteX48" fmla="*/ 335280 w 457200"/>
                <a:gd name="connsiteY48" fmla="*/ 289560 h 304800"/>
                <a:gd name="connsiteX49" fmla="*/ 327660 w 457200"/>
                <a:gd name="connsiteY49" fmla="*/ 297180 h 304800"/>
                <a:gd name="connsiteX50" fmla="*/ 335280 w 457200"/>
                <a:gd name="connsiteY50" fmla="*/ 304800 h 304800"/>
                <a:gd name="connsiteX51" fmla="*/ 365570 w 457200"/>
                <a:gd name="connsiteY51" fmla="*/ 304800 h 304800"/>
                <a:gd name="connsiteX52" fmla="*/ 457200 w 457200"/>
                <a:gd name="connsiteY52" fmla="*/ 213169 h 304800"/>
                <a:gd name="connsiteX53" fmla="*/ 388430 w 457200"/>
                <a:gd name="connsiteY53" fmla="*/ 123444 h 304800"/>
                <a:gd name="connsiteX54" fmla="*/ 388430 w 457200"/>
                <a:gd name="connsiteY54" fmla="*/ 123444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457200" h="304800">
                  <a:moveTo>
                    <a:pt x="388430" y="123444"/>
                  </a:moveTo>
                  <a:cubicBezTo>
                    <a:pt x="384429" y="54769"/>
                    <a:pt x="327850" y="0"/>
                    <a:pt x="259747" y="0"/>
                  </a:cubicBezTo>
                  <a:cubicBezTo>
                    <a:pt x="218408" y="0"/>
                    <a:pt x="178308" y="20288"/>
                    <a:pt x="153448" y="53340"/>
                  </a:cubicBezTo>
                  <a:cubicBezTo>
                    <a:pt x="152876" y="53054"/>
                    <a:pt x="152305" y="52864"/>
                    <a:pt x="151733" y="52578"/>
                  </a:cubicBezTo>
                  <a:cubicBezTo>
                    <a:pt x="150209" y="51911"/>
                    <a:pt x="148685" y="51149"/>
                    <a:pt x="147161" y="50578"/>
                  </a:cubicBezTo>
                  <a:cubicBezTo>
                    <a:pt x="146304" y="50197"/>
                    <a:pt x="145447" y="49911"/>
                    <a:pt x="144494" y="49625"/>
                  </a:cubicBezTo>
                  <a:cubicBezTo>
                    <a:pt x="142970" y="49149"/>
                    <a:pt x="141446" y="48578"/>
                    <a:pt x="139827" y="48197"/>
                  </a:cubicBezTo>
                  <a:cubicBezTo>
                    <a:pt x="138875" y="47911"/>
                    <a:pt x="138017" y="47625"/>
                    <a:pt x="137160" y="47435"/>
                  </a:cubicBezTo>
                  <a:cubicBezTo>
                    <a:pt x="135446" y="47054"/>
                    <a:pt x="133731" y="46768"/>
                    <a:pt x="131921" y="46482"/>
                  </a:cubicBezTo>
                  <a:cubicBezTo>
                    <a:pt x="131159" y="46292"/>
                    <a:pt x="130397" y="46196"/>
                    <a:pt x="129635" y="46101"/>
                  </a:cubicBezTo>
                  <a:cubicBezTo>
                    <a:pt x="127159" y="45815"/>
                    <a:pt x="124587" y="45625"/>
                    <a:pt x="122015" y="45625"/>
                  </a:cubicBezTo>
                  <a:cubicBezTo>
                    <a:pt x="84201" y="45625"/>
                    <a:pt x="53435" y="76391"/>
                    <a:pt x="53435" y="114205"/>
                  </a:cubicBezTo>
                  <a:cubicBezTo>
                    <a:pt x="53435" y="115157"/>
                    <a:pt x="53435" y="116110"/>
                    <a:pt x="53531" y="117158"/>
                  </a:cubicBezTo>
                  <a:cubicBezTo>
                    <a:pt x="21812" y="134493"/>
                    <a:pt x="0" y="170688"/>
                    <a:pt x="0" y="206883"/>
                  </a:cubicBezTo>
                  <a:cubicBezTo>
                    <a:pt x="0" y="260890"/>
                    <a:pt x="43910" y="304800"/>
                    <a:pt x="97917" y="304800"/>
                  </a:cubicBezTo>
                  <a:lnTo>
                    <a:pt x="137160" y="304800"/>
                  </a:lnTo>
                  <a:cubicBezTo>
                    <a:pt x="141446" y="304800"/>
                    <a:pt x="144780" y="301371"/>
                    <a:pt x="144780" y="297180"/>
                  </a:cubicBezTo>
                  <a:cubicBezTo>
                    <a:pt x="144780" y="292989"/>
                    <a:pt x="141351" y="289560"/>
                    <a:pt x="137160" y="289560"/>
                  </a:cubicBezTo>
                  <a:lnTo>
                    <a:pt x="97917" y="289560"/>
                  </a:lnTo>
                  <a:cubicBezTo>
                    <a:pt x="52292" y="289560"/>
                    <a:pt x="15335" y="252508"/>
                    <a:pt x="15335" y="206883"/>
                  </a:cubicBezTo>
                  <a:cubicBezTo>
                    <a:pt x="15335" y="175260"/>
                    <a:pt x="35909" y="142399"/>
                    <a:pt x="64294" y="128778"/>
                  </a:cubicBezTo>
                  <a:lnTo>
                    <a:pt x="68580" y="126683"/>
                  </a:lnTo>
                  <a:lnTo>
                    <a:pt x="68580" y="121920"/>
                  </a:lnTo>
                  <a:cubicBezTo>
                    <a:pt x="68580" y="120968"/>
                    <a:pt x="68675" y="120015"/>
                    <a:pt x="68675" y="119158"/>
                  </a:cubicBezTo>
                  <a:lnTo>
                    <a:pt x="68771" y="117729"/>
                  </a:lnTo>
                  <a:lnTo>
                    <a:pt x="68675" y="116205"/>
                  </a:lnTo>
                  <a:cubicBezTo>
                    <a:pt x="68675" y="115538"/>
                    <a:pt x="68580" y="114967"/>
                    <a:pt x="68580" y="114300"/>
                  </a:cubicBezTo>
                  <a:cubicBezTo>
                    <a:pt x="68580" y="84868"/>
                    <a:pt x="92488" y="60960"/>
                    <a:pt x="121920" y="60960"/>
                  </a:cubicBezTo>
                  <a:cubicBezTo>
                    <a:pt x="124301" y="60960"/>
                    <a:pt x="126587" y="61151"/>
                    <a:pt x="128873" y="61436"/>
                  </a:cubicBezTo>
                  <a:cubicBezTo>
                    <a:pt x="129445" y="61532"/>
                    <a:pt x="130016" y="61627"/>
                    <a:pt x="130588" y="61722"/>
                  </a:cubicBezTo>
                  <a:cubicBezTo>
                    <a:pt x="132588" y="62103"/>
                    <a:pt x="134684" y="62484"/>
                    <a:pt x="136589" y="63056"/>
                  </a:cubicBezTo>
                  <a:cubicBezTo>
                    <a:pt x="136874" y="63151"/>
                    <a:pt x="137065" y="63151"/>
                    <a:pt x="137446" y="63246"/>
                  </a:cubicBezTo>
                  <a:cubicBezTo>
                    <a:pt x="139637" y="63913"/>
                    <a:pt x="141732" y="64770"/>
                    <a:pt x="143828" y="65723"/>
                  </a:cubicBezTo>
                  <a:cubicBezTo>
                    <a:pt x="144304" y="66008"/>
                    <a:pt x="144875" y="66199"/>
                    <a:pt x="145447" y="66485"/>
                  </a:cubicBezTo>
                  <a:cubicBezTo>
                    <a:pt x="147257" y="67342"/>
                    <a:pt x="149066" y="68390"/>
                    <a:pt x="150781" y="69533"/>
                  </a:cubicBezTo>
                  <a:cubicBezTo>
                    <a:pt x="165449" y="79058"/>
                    <a:pt x="175260" y="95536"/>
                    <a:pt x="175260" y="114300"/>
                  </a:cubicBezTo>
                  <a:cubicBezTo>
                    <a:pt x="175260" y="118491"/>
                    <a:pt x="178689" y="121920"/>
                    <a:pt x="182880" y="121920"/>
                  </a:cubicBezTo>
                  <a:cubicBezTo>
                    <a:pt x="187071" y="121920"/>
                    <a:pt x="190500" y="118491"/>
                    <a:pt x="190500" y="114300"/>
                  </a:cubicBezTo>
                  <a:cubicBezTo>
                    <a:pt x="190500" y="93345"/>
                    <a:pt x="180975" y="74486"/>
                    <a:pt x="166116" y="61913"/>
                  </a:cubicBezTo>
                  <a:cubicBezTo>
                    <a:pt x="187928" y="33338"/>
                    <a:pt x="223933" y="15240"/>
                    <a:pt x="259652" y="15240"/>
                  </a:cubicBezTo>
                  <a:cubicBezTo>
                    <a:pt x="318707" y="15240"/>
                    <a:pt x="367665" y="62008"/>
                    <a:pt x="372809" y="121063"/>
                  </a:cubicBezTo>
                  <a:cubicBezTo>
                    <a:pt x="364998" y="120491"/>
                    <a:pt x="353378" y="120206"/>
                    <a:pt x="341662" y="122015"/>
                  </a:cubicBezTo>
                  <a:cubicBezTo>
                    <a:pt x="337471" y="122682"/>
                    <a:pt x="334709" y="126587"/>
                    <a:pt x="335280" y="130683"/>
                  </a:cubicBezTo>
                  <a:cubicBezTo>
                    <a:pt x="335851" y="134398"/>
                    <a:pt x="339090" y="137160"/>
                    <a:pt x="342805" y="137160"/>
                  </a:cubicBezTo>
                  <a:cubicBezTo>
                    <a:pt x="343186" y="137160"/>
                    <a:pt x="343567" y="137160"/>
                    <a:pt x="343948" y="137065"/>
                  </a:cubicBezTo>
                  <a:cubicBezTo>
                    <a:pt x="360902" y="134493"/>
                    <a:pt x="378619" y="136874"/>
                    <a:pt x="379667" y="137065"/>
                  </a:cubicBezTo>
                  <a:cubicBezTo>
                    <a:pt x="415195" y="143828"/>
                    <a:pt x="441865" y="176498"/>
                    <a:pt x="441865" y="213169"/>
                  </a:cubicBezTo>
                  <a:cubicBezTo>
                    <a:pt x="441865" y="255270"/>
                    <a:pt x="407575" y="289560"/>
                    <a:pt x="365474" y="289560"/>
                  </a:cubicBezTo>
                  <a:lnTo>
                    <a:pt x="335280" y="289560"/>
                  </a:lnTo>
                  <a:cubicBezTo>
                    <a:pt x="331089" y="289560"/>
                    <a:pt x="327660" y="292989"/>
                    <a:pt x="327660" y="297180"/>
                  </a:cubicBezTo>
                  <a:cubicBezTo>
                    <a:pt x="327660" y="301371"/>
                    <a:pt x="331089" y="304800"/>
                    <a:pt x="335280" y="304800"/>
                  </a:cubicBezTo>
                  <a:lnTo>
                    <a:pt x="365570" y="304800"/>
                  </a:lnTo>
                  <a:cubicBezTo>
                    <a:pt x="416052" y="304800"/>
                    <a:pt x="457200" y="263652"/>
                    <a:pt x="457200" y="213169"/>
                  </a:cubicBezTo>
                  <a:cubicBezTo>
                    <a:pt x="457200" y="171355"/>
                    <a:pt x="428054" y="133826"/>
                    <a:pt x="388430" y="123444"/>
                  </a:cubicBezTo>
                  <a:lnTo>
                    <a:pt x="388430" y="1234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xmlns="" id="{4D8D6100-4B78-4F32-996E-F28BCF761142}"/>
                </a:ext>
              </a:extLst>
            </p:cNvPr>
            <p:cNvSpPr/>
            <p:nvPr/>
          </p:nvSpPr>
          <p:spPr>
            <a:xfrm>
              <a:off x="5341348" y="3059828"/>
              <a:ext cx="133350" cy="180975"/>
            </a:xfrm>
            <a:custGeom>
              <a:avLst/>
              <a:gdLst>
                <a:gd name="connsiteX0" fmla="*/ 124135 w 133350"/>
                <a:gd name="connsiteY0" fmla="*/ 116586 h 180975"/>
                <a:gd name="connsiteX1" fmla="*/ 76224 w 133350"/>
                <a:gd name="connsiteY1" fmla="*/ 164592 h 180975"/>
                <a:gd name="connsiteX2" fmla="*/ 76224 w 133350"/>
                <a:gd name="connsiteY2" fmla="*/ 7620 h 180975"/>
                <a:gd name="connsiteX3" fmla="*/ 68604 w 133350"/>
                <a:gd name="connsiteY3" fmla="*/ 0 h 180975"/>
                <a:gd name="connsiteX4" fmla="*/ 60984 w 133350"/>
                <a:gd name="connsiteY4" fmla="*/ 7620 h 180975"/>
                <a:gd name="connsiteX5" fmla="*/ 60984 w 133350"/>
                <a:gd name="connsiteY5" fmla="*/ 164497 h 180975"/>
                <a:gd name="connsiteX6" fmla="*/ 12978 w 133350"/>
                <a:gd name="connsiteY6" fmla="*/ 116491 h 180975"/>
                <a:gd name="connsiteX7" fmla="*/ 2215 w 133350"/>
                <a:gd name="connsiteY7" fmla="*/ 116491 h 180975"/>
                <a:gd name="connsiteX8" fmla="*/ 2215 w 133350"/>
                <a:gd name="connsiteY8" fmla="*/ 127254 h 180975"/>
                <a:gd name="connsiteX9" fmla="*/ 63175 w 133350"/>
                <a:gd name="connsiteY9" fmla="*/ 188214 h 180975"/>
                <a:gd name="connsiteX10" fmla="*/ 65651 w 133350"/>
                <a:gd name="connsiteY10" fmla="*/ 189833 h 180975"/>
                <a:gd name="connsiteX11" fmla="*/ 68604 w 133350"/>
                <a:gd name="connsiteY11" fmla="*/ 190405 h 180975"/>
                <a:gd name="connsiteX12" fmla="*/ 71461 w 133350"/>
                <a:gd name="connsiteY12" fmla="*/ 189833 h 180975"/>
                <a:gd name="connsiteX13" fmla="*/ 73938 w 133350"/>
                <a:gd name="connsiteY13" fmla="*/ 188214 h 180975"/>
                <a:gd name="connsiteX14" fmla="*/ 134898 w 133350"/>
                <a:gd name="connsiteY14" fmla="*/ 127254 h 180975"/>
                <a:gd name="connsiteX15" fmla="*/ 134898 w 133350"/>
                <a:gd name="connsiteY15" fmla="*/ 116491 h 180975"/>
                <a:gd name="connsiteX16" fmla="*/ 124135 w 133350"/>
                <a:gd name="connsiteY16" fmla="*/ 116586 h 180975"/>
                <a:gd name="connsiteX17" fmla="*/ 124135 w 133350"/>
                <a:gd name="connsiteY17" fmla="*/ 116586 h 180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3350" h="180975">
                  <a:moveTo>
                    <a:pt x="124135" y="116586"/>
                  </a:moveTo>
                  <a:lnTo>
                    <a:pt x="76224" y="164592"/>
                  </a:lnTo>
                  <a:lnTo>
                    <a:pt x="76224" y="7620"/>
                  </a:lnTo>
                  <a:cubicBezTo>
                    <a:pt x="76224" y="3334"/>
                    <a:pt x="72795" y="0"/>
                    <a:pt x="68604" y="0"/>
                  </a:cubicBezTo>
                  <a:cubicBezTo>
                    <a:pt x="64413" y="0"/>
                    <a:pt x="60984" y="3334"/>
                    <a:pt x="60984" y="7620"/>
                  </a:cubicBezTo>
                  <a:lnTo>
                    <a:pt x="60984" y="164497"/>
                  </a:lnTo>
                  <a:lnTo>
                    <a:pt x="12978" y="116491"/>
                  </a:lnTo>
                  <a:cubicBezTo>
                    <a:pt x="10025" y="113538"/>
                    <a:pt x="5167" y="113538"/>
                    <a:pt x="2215" y="116491"/>
                  </a:cubicBezTo>
                  <a:cubicBezTo>
                    <a:pt x="-738" y="119444"/>
                    <a:pt x="-738" y="124301"/>
                    <a:pt x="2215" y="127254"/>
                  </a:cubicBezTo>
                  <a:lnTo>
                    <a:pt x="63175" y="188214"/>
                  </a:lnTo>
                  <a:cubicBezTo>
                    <a:pt x="63937" y="188976"/>
                    <a:pt x="64699" y="189452"/>
                    <a:pt x="65651" y="189833"/>
                  </a:cubicBezTo>
                  <a:cubicBezTo>
                    <a:pt x="66604" y="190214"/>
                    <a:pt x="67556" y="190405"/>
                    <a:pt x="68604" y="190405"/>
                  </a:cubicBezTo>
                  <a:cubicBezTo>
                    <a:pt x="69556" y="190405"/>
                    <a:pt x="70604" y="190214"/>
                    <a:pt x="71461" y="189833"/>
                  </a:cubicBezTo>
                  <a:cubicBezTo>
                    <a:pt x="72414" y="189452"/>
                    <a:pt x="73271" y="188881"/>
                    <a:pt x="73938" y="188214"/>
                  </a:cubicBezTo>
                  <a:lnTo>
                    <a:pt x="134898" y="127254"/>
                  </a:lnTo>
                  <a:cubicBezTo>
                    <a:pt x="137851" y="124301"/>
                    <a:pt x="137851" y="119444"/>
                    <a:pt x="134898" y="116491"/>
                  </a:cubicBezTo>
                  <a:cubicBezTo>
                    <a:pt x="131945" y="113538"/>
                    <a:pt x="127087" y="113538"/>
                    <a:pt x="124135" y="116586"/>
                  </a:cubicBezTo>
                  <a:lnTo>
                    <a:pt x="124135" y="11658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xmlns="" id="{DF99869F-728F-41E2-94C2-1C99ADF68E45}"/>
              </a:ext>
            </a:extLst>
          </p:cNvPr>
          <p:cNvGrpSpPr/>
          <p:nvPr/>
        </p:nvGrpSpPr>
        <p:grpSpPr>
          <a:xfrm>
            <a:off x="9534230" y="4839778"/>
            <a:ext cx="1845285" cy="537758"/>
            <a:chOff x="2513339" y="4887356"/>
            <a:chExt cx="1845285" cy="537758"/>
          </a:xfrm>
        </p:grpSpPr>
        <p:sp>
          <p:nvSpPr>
            <p:cNvPr id="45" name="Inhaltsplatzhalter 4">
              <a:extLst>
                <a:ext uri="{FF2B5EF4-FFF2-40B4-BE49-F238E27FC236}">
                  <a16:creationId xmlns:a16="http://schemas.microsoft.com/office/drawing/2014/main" xmlns="" id="{5E974134-8E55-4594-9CCC-D751207F4AE4}"/>
                </a:ext>
              </a:extLst>
            </p:cNvPr>
            <p:cNvSpPr txBox="1">
              <a:spLocks/>
            </p:cNvSpPr>
            <p:nvPr/>
          </p:nvSpPr>
          <p:spPr>
            <a:xfrm>
              <a:off x="2645067" y="4887356"/>
              <a:ext cx="1581828" cy="246221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72967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Wingdings" panose="05000000000000000000" pitchFamily="2" charset="2"/>
                <a:buChar char="§"/>
                <a:defRPr sz="23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1pPr>
              <a:lvl2pPr marL="807798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20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2pPr>
              <a:lvl3pPr marL="1080764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9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3pPr>
              <a:lvl4pPr marL="1436256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4pPr>
              <a:lvl5pPr marL="1793335" indent="-179335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5pPr>
              <a:lvl6pPr marL="2513847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910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7972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5034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spcAft>
                  <a:spcPts val="1200"/>
                </a:spcAft>
                <a:buNone/>
              </a:pPr>
              <a:r>
                <a:rPr lang="en-US" sz="1600" b="1" dirty="0" smtClean="0">
                  <a:solidFill>
                    <a:srgbClr val="00B59A"/>
                  </a:solidFill>
                  <a:latin typeface="Roboto" pitchFamily="2" charset="0"/>
                  <a:ea typeface="Roboto" pitchFamily="2" charset="0"/>
                </a:rPr>
                <a:t>Deliver Order</a:t>
              </a:r>
              <a:endParaRPr lang="en-US" sz="1100" dirty="0">
                <a:solidFill>
                  <a:srgbClr val="00B59A"/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xmlns="" id="{737B71E4-E1EF-44CC-A4BD-95B00E279EDF}"/>
                </a:ext>
              </a:extLst>
            </p:cNvPr>
            <p:cNvSpPr/>
            <p:nvPr/>
          </p:nvSpPr>
          <p:spPr>
            <a:xfrm>
              <a:off x="2513339" y="5171198"/>
              <a:ext cx="1845285" cy="2539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endParaRPr lang="en-US" sz="105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xmlns="" id="{80218583-1AFF-4FE0-BE14-24B70481B42B}"/>
              </a:ext>
            </a:extLst>
          </p:cNvPr>
          <p:cNvGrpSpPr/>
          <p:nvPr/>
        </p:nvGrpSpPr>
        <p:grpSpPr>
          <a:xfrm>
            <a:off x="7818021" y="3193849"/>
            <a:ext cx="618161" cy="512558"/>
            <a:chOff x="5173732" y="2861708"/>
            <a:chExt cx="457200" cy="379095"/>
          </a:xfrm>
          <a:solidFill>
            <a:schemeClr val="bg2">
              <a:lumMod val="50000"/>
            </a:schemeClr>
          </a:solidFill>
        </p:grpSpPr>
        <p:sp>
          <p:nvSpPr>
            <p:cNvPr id="50" name="Freeform: Shape 27">
              <a:extLst>
                <a:ext uri="{FF2B5EF4-FFF2-40B4-BE49-F238E27FC236}">
                  <a16:creationId xmlns:a16="http://schemas.microsoft.com/office/drawing/2014/main" xmlns="" id="{76780C46-5163-4B6A-82A5-7B699D40B7FD}"/>
                </a:ext>
              </a:extLst>
            </p:cNvPr>
            <p:cNvSpPr/>
            <p:nvPr/>
          </p:nvSpPr>
          <p:spPr>
            <a:xfrm>
              <a:off x="5173732" y="2861708"/>
              <a:ext cx="457200" cy="304800"/>
            </a:xfrm>
            <a:custGeom>
              <a:avLst/>
              <a:gdLst>
                <a:gd name="connsiteX0" fmla="*/ 388430 w 457200"/>
                <a:gd name="connsiteY0" fmla="*/ 123444 h 304800"/>
                <a:gd name="connsiteX1" fmla="*/ 259747 w 457200"/>
                <a:gd name="connsiteY1" fmla="*/ 0 h 304800"/>
                <a:gd name="connsiteX2" fmla="*/ 153448 w 457200"/>
                <a:gd name="connsiteY2" fmla="*/ 53340 h 304800"/>
                <a:gd name="connsiteX3" fmla="*/ 151733 w 457200"/>
                <a:gd name="connsiteY3" fmla="*/ 52578 h 304800"/>
                <a:gd name="connsiteX4" fmla="*/ 147161 w 457200"/>
                <a:gd name="connsiteY4" fmla="*/ 50578 h 304800"/>
                <a:gd name="connsiteX5" fmla="*/ 144494 w 457200"/>
                <a:gd name="connsiteY5" fmla="*/ 49625 h 304800"/>
                <a:gd name="connsiteX6" fmla="*/ 139827 w 457200"/>
                <a:gd name="connsiteY6" fmla="*/ 48197 h 304800"/>
                <a:gd name="connsiteX7" fmla="*/ 137160 w 457200"/>
                <a:gd name="connsiteY7" fmla="*/ 47435 h 304800"/>
                <a:gd name="connsiteX8" fmla="*/ 131921 w 457200"/>
                <a:gd name="connsiteY8" fmla="*/ 46482 h 304800"/>
                <a:gd name="connsiteX9" fmla="*/ 129635 w 457200"/>
                <a:gd name="connsiteY9" fmla="*/ 46101 h 304800"/>
                <a:gd name="connsiteX10" fmla="*/ 122015 w 457200"/>
                <a:gd name="connsiteY10" fmla="*/ 45625 h 304800"/>
                <a:gd name="connsiteX11" fmla="*/ 53435 w 457200"/>
                <a:gd name="connsiteY11" fmla="*/ 114205 h 304800"/>
                <a:gd name="connsiteX12" fmla="*/ 53531 w 457200"/>
                <a:gd name="connsiteY12" fmla="*/ 117158 h 304800"/>
                <a:gd name="connsiteX13" fmla="*/ 0 w 457200"/>
                <a:gd name="connsiteY13" fmla="*/ 206883 h 304800"/>
                <a:gd name="connsiteX14" fmla="*/ 97917 w 457200"/>
                <a:gd name="connsiteY14" fmla="*/ 304800 h 304800"/>
                <a:gd name="connsiteX15" fmla="*/ 137160 w 457200"/>
                <a:gd name="connsiteY15" fmla="*/ 304800 h 304800"/>
                <a:gd name="connsiteX16" fmla="*/ 144780 w 457200"/>
                <a:gd name="connsiteY16" fmla="*/ 297180 h 304800"/>
                <a:gd name="connsiteX17" fmla="*/ 137160 w 457200"/>
                <a:gd name="connsiteY17" fmla="*/ 289560 h 304800"/>
                <a:gd name="connsiteX18" fmla="*/ 97917 w 457200"/>
                <a:gd name="connsiteY18" fmla="*/ 289560 h 304800"/>
                <a:gd name="connsiteX19" fmla="*/ 15335 w 457200"/>
                <a:gd name="connsiteY19" fmla="*/ 206883 h 304800"/>
                <a:gd name="connsiteX20" fmla="*/ 64294 w 457200"/>
                <a:gd name="connsiteY20" fmla="*/ 128778 h 304800"/>
                <a:gd name="connsiteX21" fmla="*/ 68580 w 457200"/>
                <a:gd name="connsiteY21" fmla="*/ 126683 h 304800"/>
                <a:gd name="connsiteX22" fmla="*/ 68580 w 457200"/>
                <a:gd name="connsiteY22" fmla="*/ 121920 h 304800"/>
                <a:gd name="connsiteX23" fmla="*/ 68675 w 457200"/>
                <a:gd name="connsiteY23" fmla="*/ 119158 h 304800"/>
                <a:gd name="connsiteX24" fmla="*/ 68771 w 457200"/>
                <a:gd name="connsiteY24" fmla="*/ 117729 h 304800"/>
                <a:gd name="connsiteX25" fmla="*/ 68675 w 457200"/>
                <a:gd name="connsiteY25" fmla="*/ 116205 h 304800"/>
                <a:gd name="connsiteX26" fmla="*/ 68580 w 457200"/>
                <a:gd name="connsiteY26" fmla="*/ 114300 h 304800"/>
                <a:gd name="connsiteX27" fmla="*/ 121920 w 457200"/>
                <a:gd name="connsiteY27" fmla="*/ 60960 h 304800"/>
                <a:gd name="connsiteX28" fmla="*/ 128873 w 457200"/>
                <a:gd name="connsiteY28" fmla="*/ 61436 h 304800"/>
                <a:gd name="connsiteX29" fmla="*/ 130588 w 457200"/>
                <a:gd name="connsiteY29" fmla="*/ 61722 h 304800"/>
                <a:gd name="connsiteX30" fmla="*/ 136589 w 457200"/>
                <a:gd name="connsiteY30" fmla="*/ 63056 h 304800"/>
                <a:gd name="connsiteX31" fmla="*/ 137446 w 457200"/>
                <a:gd name="connsiteY31" fmla="*/ 63246 h 304800"/>
                <a:gd name="connsiteX32" fmla="*/ 143828 w 457200"/>
                <a:gd name="connsiteY32" fmla="*/ 65723 h 304800"/>
                <a:gd name="connsiteX33" fmla="*/ 145447 w 457200"/>
                <a:gd name="connsiteY33" fmla="*/ 66485 h 304800"/>
                <a:gd name="connsiteX34" fmla="*/ 150781 w 457200"/>
                <a:gd name="connsiteY34" fmla="*/ 69533 h 304800"/>
                <a:gd name="connsiteX35" fmla="*/ 175260 w 457200"/>
                <a:gd name="connsiteY35" fmla="*/ 114300 h 304800"/>
                <a:gd name="connsiteX36" fmla="*/ 182880 w 457200"/>
                <a:gd name="connsiteY36" fmla="*/ 121920 h 304800"/>
                <a:gd name="connsiteX37" fmla="*/ 190500 w 457200"/>
                <a:gd name="connsiteY37" fmla="*/ 114300 h 304800"/>
                <a:gd name="connsiteX38" fmla="*/ 166116 w 457200"/>
                <a:gd name="connsiteY38" fmla="*/ 61913 h 304800"/>
                <a:gd name="connsiteX39" fmla="*/ 259652 w 457200"/>
                <a:gd name="connsiteY39" fmla="*/ 15240 h 304800"/>
                <a:gd name="connsiteX40" fmla="*/ 372809 w 457200"/>
                <a:gd name="connsiteY40" fmla="*/ 121063 h 304800"/>
                <a:gd name="connsiteX41" fmla="*/ 341662 w 457200"/>
                <a:gd name="connsiteY41" fmla="*/ 122015 h 304800"/>
                <a:gd name="connsiteX42" fmla="*/ 335280 w 457200"/>
                <a:gd name="connsiteY42" fmla="*/ 130683 h 304800"/>
                <a:gd name="connsiteX43" fmla="*/ 342805 w 457200"/>
                <a:gd name="connsiteY43" fmla="*/ 137160 h 304800"/>
                <a:gd name="connsiteX44" fmla="*/ 343948 w 457200"/>
                <a:gd name="connsiteY44" fmla="*/ 137065 h 304800"/>
                <a:gd name="connsiteX45" fmla="*/ 379667 w 457200"/>
                <a:gd name="connsiteY45" fmla="*/ 137065 h 304800"/>
                <a:gd name="connsiteX46" fmla="*/ 441865 w 457200"/>
                <a:gd name="connsiteY46" fmla="*/ 213169 h 304800"/>
                <a:gd name="connsiteX47" fmla="*/ 365474 w 457200"/>
                <a:gd name="connsiteY47" fmla="*/ 289560 h 304800"/>
                <a:gd name="connsiteX48" fmla="*/ 335280 w 457200"/>
                <a:gd name="connsiteY48" fmla="*/ 289560 h 304800"/>
                <a:gd name="connsiteX49" fmla="*/ 327660 w 457200"/>
                <a:gd name="connsiteY49" fmla="*/ 297180 h 304800"/>
                <a:gd name="connsiteX50" fmla="*/ 335280 w 457200"/>
                <a:gd name="connsiteY50" fmla="*/ 304800 h 304800"/>
                <a:gd name="connsiteX51" fmla="*/ 365570 w 457200"/>
                <a:gd name="connsiteY51" fmla="*/ 304800 h 304800"/>
                <a:gd name="connsiteX52" fmla="*/ 457200 w 457200"/>
                <a:gd name="connsiteY52" fmla="*/ 213169 h 304800"/>
                <a:gd name="connsiteX53" fmla="*/ 388430 w 457200"/>
                <a:gd name="connsiteY53" fmla="*/ 123444 h 304800"/>
                <a:gd name="connsiteX54" fmla="*/ 388430 w 457200"/>
                <a:gd name="connsiteY54" fmla="*/ 123444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457200" h="304800">
                  <a:moveTo>
                    <a:pt x="388430" y="123444"/>
                  </a:moveTo>
                  <a:cubicBezTo>
                    <a:pt x="384429" y="54769"/>
                    <a:pt x="327850" y="0"/>
                    <a:pt x="259747" y="0"/>
                  </a:cubicBezTo>
                  <a:cubicBezTo>
                    <a:pt x="218408" y="0"/>
                    <a:pt x="178308" y="20288"/>
                    <a:pt x="153448" y="53340"/>
                  </a:cubicBezTo>
                  <a:cubicBezTo>
                    <a:pt x="152876" y="53054"/>
                    <a:pt x="152305" y="52864"/>
                    <a:pt x="151733" y="52578"/>
                  </a:cubicBezTo>
                  <a:cubicBezTo>
                    <a:pt x="150209" y="51911"/>
                    <a:pt x="148685" y="51149"/>
                    <a:pt x="147161" y="50578"/>
                  </a:cubicBezTo>
                  <a:cubicBezTo>
                    <a:pt x="146304" y="50197"/>
                    <a:pt x="145447" y="49911"/>
                    <a:pt x="144494" y="49625"/>
                  </a:cubicBezTo>
                  <a:cubicBezTo>
                    <a:pt x="142970" y="49149"/>
                    <a:pt x="141446" y="48578"/>
                    <a:pt x="139827" y="48197"/>
                  </a:cubicBezTo>
                  <a:cubicBezTo>
                    <a:pt x="138875" y="47911"/>
                    <a:pt x="138017" y="47625"/>
                    <a:pt x="137160" y="47435"/>
                  </a:cubicBezTo>
                  <a:cubicBezTo>
                    <a:pt x="135446" y="47054"/>
                    <a:pt x="133731" y="46768"/>
                    <a:pt x="131921" y="46482"/>
                  </a:cubicBezTo>
                  <a:cubicBezTo>
                    <a:pt x="131159" y="46292"/>
                    <a:pt x="130397" y="46196"/>
                    <a:pt x="129635" y="46101"/>
                  </a:cubicBezTo>
                  <a:cubicBezTo>
                    <a:pt x="127159" y="45815"/>
                    <a:pt x="124587" y="45625"/>
                    <a:pt x="122015" y="45625"/>
                  </a:cubicBezTo>
                  <a:cubicBezTo>
                    <a:pt x="84201" y="45625"/>
                    <a:pt x="53435" y="76391"/>
                    <a:pt x="53435" y="114205"/>
                  </a:cubicBezTo>
                  <a:cubicBezTo>
                    <a:pt x="53435" y="115157"/>
                    <a:pt x="53435" y="116110"/>
                    <a:pt x="53531" y="117158"/>
                  </a:cubicBezTo>
                  <a:cubicBezTo>
                    <a:pt x="21812" y="134493"/>
                    <a:pt x="0" y="170688"/>
                    <a:pt x="0" y="206883"/>
                  </a:cubicBezTo>
                  <a:cubicBezTo>
                    <a:pt x="0" y="260890"/>
                    <a:pt x="43910" y="304800"/>
                    <a:pt x="97917" y="304800"/>
                  </a:cubicBezTo>
                  <a:lnTo>
                    <a:pt x="137160" y="304800"/>
                  </a:lnTo>
                  <a:cubicBezTo>
                    <a:pt x="141446" y="304800"/>
                    <a:pt x="144780" y="301371"/>
                    <a:pt x="144780" y="297180"/>
                  </a:cubicBezTo>
                  <a:cubicBezTo>
                    <a:pt x="144780" y="292989"/>
                    <a:pt x="141351" y="289560"/>
                    <a:pt x="137160" y="289560"/>
                  </a:cubicBezTo>
                  <a:lnTo>
                    <a:pt x="97917" y="289560"/>
                  </a:lnTo>
                  <a:cubicBezTo>
                    <a:pt x="52292" y="289560"/>
                    <a:pt x="15335" y="252508"/>
                    <a:pt x="15335" y="206883"/>
                  </a:cubicBezTo>
                  <a:cubicBezTo>
                    <a:pt x="15335" y="175260"/>
                    <a:pt x="35909" y="142399"/>
                    <a:pt x="64294" y="128778"/>
                  </a:cubicBezTo>
                  <a:lnTo>
                    <a:pt x="68580" y="126683"/>
                  </a:lnTo>
                  <a:lnTo>
                    <a:pt x="68580" y="121920"/>
                  </a:lnTo>
                  <a:cubicBezTo>
                    <a:pt x="68580" y="120968"/>
                    <a:pt x="68675" y="120015"/>
                    <a:pt x="68675" y="119158"/>
                  </a:cubicBezTo>
                  <a:lnTo>
                    <a:pt x="68771" y="117729"/>
                  </a:lnTo>
                  <a:lnTo>
                    <a:pt x="68675" y="116205"/>
                  </a:lnTo>
                  <a:cubicBezTo>
                    <a:pt x="68675" y="115538"/>
                    <a:pt x="68580" y="114967"/>
                    <a:pt x="68580" y="114300"/>
                  </a:cubicBezTo>
                  <a:cubicBezTo>
                    <a:pt x="68580" y="84868"/>
                    <a:pt x="92488" y="60960"/>
                    <a:pt x="121920" y="60960"/>
                  </a:cubicBezTo>
                  <a:cubicBezTo>
                    <a:pt x="124301" y="60960"/>
                    <a:pt x="126587" y="61151"/>
                    <a:pt x="128873" y="61436"/>
                  </a:cubicBezTo>
                  <a:cubicBezTo>
                    <a:pt x="129445" y="61532"/>
                    <a:pt x="130016" y="61627"/>
                    <a:pt x="130588" y="61722"/>
                  </a:cubicBezTo>
                  <a:cubicBezTo>
                    <a:pt x="132588" y="62103"/>
                    <a:pt x="134684" y="62484"/>
                    <a:pt x="136589" y="63056"/>
                  </a:cubicBezTo>
                  <a:cubicBezTo>
                    <a:pt x="136874" y="63151"/>
                    <a:pt x="137065" y="63151"/>
                    <a:pt x="137446" y="63246"/>
                  </a:cubicBezTo>
                  <a:cubicBezTo>
                    <a:pt x="139637" y="63913"/>
                    <a:pt x="141732" y="64770"/>
                    <a:pt x="143828" y="65723"/>
                  </a:cubicBezTo>
                  <a:cubicBezTo>
                    <a:pt x="144304" y="66008"/>
                    <a:pt x="144875" y="66199"/>
                    <a:pt x="145447" y="66485"/>
                  </a:cubicBezTo>
                  <a:cubicBezTo>
                    <a:pt x="147257" y="67342"/>
                    <a:pt x="149066" y="68390"/>
                    <a:pt x="150781" y="69533"/>
                  </a:cubicBezTo>
                  <a:cubicBezTo>
                    <a:pt x="165449" y="79058"/>
                    <a:pt x="175260" y="95536"/>
                    <a:pt x="175260" y="114300"/>
                  </a:cubicBezTo>
                  <a:cubicBezTo>
                    <a:pt x="175260" y="118491"/>
                    <a:pt x="178689" y="121920"/>
                    <a:pt x="182880" y="121920"/>
                  </a:cubicBezTo>
                  <a:cubicBezTo>
                    <a:pt x="187071" y="121920"/>
                    <a:pt x="190500" y="118491"/>
                    <a:pt x="190500" y="114300"/>
                  </a:cubicBezTo>
                  <a:cubicBezTo>
                    <a:pt x="190500" y="93345"/>
                    <a:pt x="180975" y="74486"/>
                    <a:pt x="166116" y="61913"/>
                  </a:cubicBezTo>
                  <a:cubicBezTo>
                    <a:pt x="187928" y="33338"/>
                    <a:pt x="223933" y="15240"/>
                    <a:pt x="259652" y="15240"/>
                  </a:cubicBezTo>
                  <a:cubicBezTo>
                    <a:pt x="318707" y="15240"/>
                    <a:pt x="367665" y="62008"/>
                    <a:pt x="372809" y="121063"/>
                  </a:cubicBezTo>
                  <a:cubicBezTo>
                    <a:pt x="364998" y="120491"/>
                    <a:pt x="353378" y="120206"/>
                    <a:pt x="341662" y="122015"/>
                  </a:cubicBezTo>
                  <a:cubicBezTo>
                    <a:pt x="337471" y="122682"/>
                    <a:pt x="334709" y="126587"/>
                    <a:pt x="335280" y="130683"/>
                  </a:cubicBezTo>
                  <a:cubicBezTo>
                    <a:pt x="335851" y="134398"/>
                    <a:pt x="339090" y="137160"/>
                    <a:pt x="342805" y="137160"/>
                  </a:cubicBezTo>
                  <a:cubicBezTo>
                    <a:pt x="343186" y="137160"/>
                    <a:pt x="343567" y="137160"/>
                    <a:pt x="343948" y="137065"/>
                  </a:cubicBezTo>
                  <a:cubicBezTo>
                    <a:pt x="360902" y="134493"/>
                    <a:pt x="378619" y="136874"/>
                    <a:pt x="379667" y="137065"/>
                  </a:cubicBezTo>
                  <a:cubicBezTo>
                    <a:pt x="415195" y="143828"/>
                    <a:pt x="441865" y="176498"/>
                    <a:pt x="441865" y="213169"/>
                  </a:cubicBezTo>
                  <a:cubicBezTo>
                    <a:pt x="441865" y="255270"/>
                    <a:pt x="407575" y="289560"/>
                    <a:pt x="365474" y="289560"/>
                  </a:cubicBezTo>
                  <a:lnTo>
                    <a:pt x="335280" y="289560"/>
                  </a:lnTo>
                  <a:cubicBezTo>
                    <a:pt x="331089" y="289560"/>
                    <a:pt x="327660" y="292989"/>
                    <a:pt x="327660" y="297180"/>
                  </a:cubicBezTo>
                  <a:cubicBezTo>
                    <a:pt x="327660" y="301371"/>
                    <a:pt x="331089" y="304800"/>
                    <a:pt x="335280" y="304800"/>
                  </a:cubicBezTo>
                  <a:lnTo>
                    <a:pt x="365570" y="304800"/>
                  </a:lnTo>
                  <a:cubicBezTo>
                    <a:pt x="416052" y="304800"/>
                    <a:pt x="457200" y="263652"/>
                    <a:pt x="457200" y="213169"/>
                  </a:cubicBezTo>
                  <a:cubicBezTo>
                    <a:pt x="457200" y="171355"/>
                    <a:pt x="428054" y="133826"/>
                    <a:pt x="388430" y="123444"/>
                  </a:cubicBezTo>
                  <a:lnTo>
                    <a:pt x="388430" y="1234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28">
              <a:extLst>
                <a:ext uri="{FF2B5EF4-FFF2-40B4-BE49-F238E27FC236}">
                  <a16:creationId xmlns:a16="http://schemas.microsoft.com/office/drawing/2014/main" xmlns="" id="{4D8D6100-4B78-4F32-996E-F28BCF761142}"/>
                </a:ext>
              </a:extLst>
            </p:cNvPr>
            <p:cNvSpPr/>
            <p:nvPr/>
          </p:nvSpPr>
          <p:spPr>
            <a:xfrm>
              <a:off x="5341348" y="3059828"/>
              <a:ext cx="133350" cy="180975"/>
            </a:xfrm>
            <a:custGeom>
              <a:avLst/>
              <a:gdLst>
                <a:gd name="connsiteX0" fmla="*/ 124135 w 133350"/>
                <a:gd name="connsiteY0" fmla="*/ 116586 h 180975"/>
                <a:gd name="connsiteX1" fmla="*/ 76224 w 133350"/>
                <a:gd name="connsiteY1" fmla="*/ 164592 h 180975"/>
                <a:gd name="connsiteX2" fmla="*/ 76224 w 133350"/>
                <a:gd name="connsiteY2" fmla="*/ 7620 h 180975"/>
                <a:gd name="connsiteX3" fmla="*/ 68604 w 133350"/>
                <a:gd name="connsiteY3" fmla="*/ 0 h 180975"/>
                <a:gd name="connsiteX4" fmla="*/ 60984 w 133350"/>
                <a:gd name="connsiteY4" fmla="*/ 7620 h 180975"/>
                <a:gd name="connsiteX5" fmla="*/ 60984 w 133350"/>
                <a:gd name="connsiteY5" fmla="*/ 164497 h 180975"/>
                <a:gd name="connsiteX6" fmla="*/ 12978 w 133350"/>
                <a:gd name="connsiteY6" fmla="*/ 116491 h 180975"/>
                <a:gd name="connsiteX7" fmla="*/ 2215 w 133350"/>
                <a:gd name="connsiteY7" fmla="*/ 116491 h 180975"/>
                <a:gd name="connsiteX8" fmla="*/ 2215 w 133350"/>
                <a:gd name="connsiteY8" fmla="*/ 127254 h 180975"/>
                <a:gd name="connsiteX9" fmla="*/ 63175 w 133350"/>
                <a:gd name="connsiteY9" fmla="*/ 188214 h 180975"/>
                <a:gd name="connsiteX10" fmla="*/ 65651 w 133350"/>
                <a:gd name="connsiteY10" fmla="*/ 189833 h 180975"/>
                <a:gd name="connsiteX11" fmla="*/ 68604 w 133350"/>
                <a:gd name="connsiteY11" fmla="*/ 190405 h 180975"/>
                <a:gd name="connsiteX12" fmla="*/ 71461 w 133350"/>
                <a:gd name="connsiteY12" fmla="*/ 189833 h 180975"/>
                <a:gd name="connsiteX13" fmla="*/ 73938 w 133350"/>
                <a:gd name="connsiteY13" fmla="*/ 188214 h 180975"/>
                <a:gd name="connsiteX14" fmla="*/ 134898 w 133350"/>
                <a:gd name="connsiteY14" fmla="*/ 127254 h 180975"/>
                <a:gd name="connsiteX15" fmla="*/ 134898 w 133350"/>
                <a:gd name="connsiteY15" fmla="*/ 116491 h 180975"/>
                <a:gd name="connsiteX16" fmla="*/ 124135 w 133350"/>
                <a:gd name="connsiteY16" fmla="*/ 116586 h 180975"/>
                <a:gd name="connsiteX17" fmla="*/ 124135 w 133350"/>
                <a:gd name="connsiteY17" fmla="*/ 116586 h 180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3350" h="180975">
                  <a:moveTo>
                    <a:pt x="124135" y="116586"/>
                  </a:moveTo>
                  <a:lnTo>
                    <a:pt x="76224" y="164592"/>
                  </a:lnTo>
                  <a:lnTo>
                    <a:pt x="76224" y="7620"/>
                  </a:lnTo>
                  <a:cubicBezTo>
                    <a:pt x="76224" y="3334"/>
                    <a:pt x="72795" y="0"/>
                    <a:pt x="68604" y="0"/>
                  </a:cubicBezTo>
                  <a:cubicBezTo>
                    <a:pt x="64413" y="0"/>
                    <a:pt x="60984" y="3334"/>
                    <a:pt x="60984" y="7620"/>
                  </a:cubicBezTo>
                  <a:lnTo>
                    <a:pt x="60984" y="164497"/>
                  </a:lnTo>
                  <a:lnTo>
                    <a:pt x="12978" y="116491"/>
                  </a:lnTo>
                  <a:cubicBezTo>
                    <a:pt x="10025" y="113538"/>
                    <a:pt x="5167" y="113538"/>
                    <a:pt x="2215" y="116491"/>
                  </a:cubicBezTo>
                  <a:cubicBezTo>
                    <a:pt x="-738" y="119444"/>
                    <a:pt x="-738" y="124301"/>
                    <a:pt x="2215" y="127254"/>
                  </a:cubicBezTo>
                  <a:lnTo>
                    <a:pt x="63175" y="188214"/>
                  </a:lnTo>
                  <a:cubicBezTo>
                    <a:pt x="63937" y="188976"/>
                    <a:pt x="64699" y="189452"/>
                    <a:pt x="65651" y="189833"/>
                  </a:cubicBezTo>
                  <a:cubicBezTo>
                    <a:pt x="66604" y="190214"/>
                    <a:pt x="67556" y="190405"/>
                    <a:pt x="68604" y="190405"/>
                  </a:cubicBezTo>
                  <a:cubicBezTo>
                    <a:pt x="69556" y="190405"/>
                    <a:pt x="70604" y="190214"/>
                    <a:pt x="71461" y="189833"/>
                  </a:cubicBezTo>
                  <a:cubicBezTo>
                    <a:pt x="72414" y="189452"/>
                    <a:pt x="73271" y="188881"/>
                    <a:pt x="73938" y="188214"/>
                  </a:cubicBezTo>
                  <a:lnTo>
                    <a:pt x="134898" y="127254"/>
                  </a:lnTo>
                  <a:cubicBezTo>
                    <a:pt x="137851" y="124301"/>
                    <a:pt x="137851" y="119444"/>
                    <a:pt x="134898" y="116491"/>
                  </a:cubicBezTo>
                  <a:cubicBezTo>
                    <a:pt x="131945" y="113538"/>
                    <a:pt x="127087" y="113538"/>
                    <a:pt x="124135" y="116586"/>
                  </a:cubicBezTo>
                  <a:lnTo>
                    <a:pt x="124135" y="11658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xmlns="" id="{80218583-1AFF-4FE0-BE14-24B70481B42B}"/>
              </a:ext>
            </a:extLst>
          </p:cNvPr>
          <p:cNvGrpSpPr/>
          <p:nvPr/>
        </p:nvGrpSpPr>
        <p:grpSpPr>
          <a:xfrm>
            <a:off x="9899292" y="3193849"/>
            <a:ext cx="618161" cy="512558"/>
            <a:chOff x="5173732" y="2861708"/>
            <a:chExt cx="457200" cy="379095"/>
          </a:xfrm>
          <a:solidFill>
            <a:schemeClr val="bg2">
              <a:lumMod val="50000"/>
            </a:schemeClr>
          </a:solidFill>
        </p:grpSpPr>
        <p:sp>
          <p:nvSpPr>
            <p:cNvPr id="53" name="Freeform: Shape 27">
              <a:extLst>
                <a:ext uri="{FF2B5EF4-FFF2-40B4-BE49-F238E27FC236}">
                  <a16:creationId xmlns:a16="http://schemas.microsoft.com/office/drawing/2014/main" xmlns="" id="{76780C46-5163-4B6A-82A5-7B699D40B7FD}"/>
                </a:ext>
              </a:extLst>
            </p:cNvPr>
            <p:cNvSpPr/>
            <p:nvPr/>
          </p:nvSpPr>
          <p:spPr>
            <a:xfrm>
              <a:off x="5173732" y="2861708"/>
              <a:ext cx="457200" cy="304800"/>
            </a:xfrm>
            <a:custGeom>
              <a:avLst/>
              <a:gdLst>
                <a:gd name="connsiteX0" fmla="*/ 388430 w 457200"/>
                <a:gd name="connsiteY0" fmla="*/ 123444 h 304800"/>
                <a:gd name="connsiteX1" fmla="*/ 259747 w 457200"/>
                <a:gd name="connsiteY1" fmla="*/ 0 h 304800"/>
                <a:gd name="connsiteX2" fmla="*/ 153448 w 457200"/>
                <a:gd name="connsiteY2" fmla="*/ 53340 h 304800"/>
                <a:gd name="connsiteX3" fmla="*/ 151733 w 457200"/>
                <a:gd name="connsiteY3" fmla="*/ 52578 h 304800"/>
                <a:gd name="connsiteX4" fmla="*/ 147161 w 457200"/>
                <a:gd name="connsiteY4" fmla="*/ 50578 h 304800"/>
                <a:gd name="connsiteX5" fmla="*/ 144494 w 457200"/>
                <a:gd name="connsiteY5" fmla="*/ 49625 h 304800"/>
                <a:gd name="connsiteX6" fmla="*/ 139827 w 457200"/>
                <a:gd name="connsiteY6" fmla="*/ 48197 h 304800"/>
                <a:gd name="connsiteX7" fmla="*/ 137160 w 457200"/>
                <a:gd name="connsiteY7" fmla="*/ 47435 h 304800"/>
                <a:gd name="connsiteX8" fmla="*/ 131921 w 457200"/>
                <a:gd name="connsiteY8" fmla="*/ 46482 h 304800"/>
                <a:gd name="connsiteX9" fmla="*/ 129635 w 457200"/>
                <a:gd name="connsiteY9" fmla="*/ 46101 h 304800"/>
                <a:gd name="connsiteX10" fmla="*/ 122015 w 457200"/>
                <a:gd name="connsiteY10" fmla="*/ 45625 h 304800"/>
                <a:gd name="connsiteX11" fmla="*/ 53435 w 457200"/>
                <a:gd name="connsiteY11" fmla="*/ 114205 h 304800"/>
                <a:gd name="connsiteX12" fmla="*/ 53531 w 457200"/>
                <a:gd name="connsiteY12" fmla="*/ 117158 h 304800"/>
                <a:gd name="connsiteX13" fmla="*/ 0 w 457200"/>
                <a:gd name="connsiteY13" fmla="*/ 206883 h 304800"/>
                <a:gd name="connsiteX14" fmla="*/ 97917 w 457200"/>
                <a:gd name="connsiteY14" fmla="*/ 304800 h 304800"/>
                <a:gd name="connsiteX15" fmla="*/ 137160 w 457200"/>
                <a:gd name="connsiteY15" fmla="*/ 304800 h 304800"/>
                <a:gd name="connsiteX16" fmla="*/ 144780 w 457200"/>
                <a:gd name="connsiteY16" fmla="*/ 297180 h 304800"/>
                <a:gd name="connsiteX17" fmla="*/ 137160 w 457200"/>
                <a:gd name="connsiteY17" fmla="*/ 289560 h 304800"/>
                <a:gd name="connsiteX18" fmla="*/ 97917 w 457200"/>
                <a:gd name="connsiteY18" fmla="*/ 289560 h 304800"/>
                <a:gd name="connsiteX19" fmla="*/ 15335 w 457200"/>
                <a:gd name="connsiteY19" fmla="*/ 206883 h 304800"/>
                <a:gd name="connsiteX20" fmla="*/ 64294 w 457200"/>
                <a:gd name="connsiteY20" fmla="*/ 128778 h 304800"/>
                <a:gd name="connsiteX21" fmla="*/ 68580 w 457200"/>
                <a:gd name="connsiteY21" fmla="*/ 126683 h 304800"/>
                <a:gd name="connsiteX22" fmla="*/ 68580 w 457200"/>
                <a:gd name="connsiteY22" fmla="*/ 121920 h 304800"/>
                <a:gd name="connsiteX23" fmla="*/ 68675 w 457200"/>
                <a:gd name="connsiteY23" fmla="*/ 119158 h 304800"/>
                <a:gd name="connsiteX24" fmla="*/ 68771 w 457200"/>
                <a:gd name="connsiteY24" fmla="*/ 117729 h 304800"/>
                <a:gd name="connsiteX25" fmla="*/ 68675 w 457200"/>
                <a:gd name="connsiteY25" fmla="*/ 116205 h 304800"/>
                <a:gd name="connsiteX26" fmla="*/ 68580 w 457200"/>
                <a:gd name="connsiteY26" fmla="*/ 114300 h 304800"/>
                <a:gd name="connsiteX27" fmla="*/ 121920 w 457200"/>
                <a:gd name="connsiteY27" fmla="*/ 60960 h 304800"/>
                <a:gd name="connsiteX28" fmla="*/ 128873 w 457200"/>
                <a:gd name="connsiteY28" fmla="*/ 61436 h 304800"/>
                <a:gd name="connsiteX29" fmla="*/ 130588 w 457200"/>
                <a:gd name="connsiteY29" fmla="*/ 61722 h 304800"/>
                <a:gd name="connsiteX30" fmla="*/ 136589 w 457200"/>
                <a:gd name="connsiteY30" fmla="*/ 63056 h 304800"/>
                <a:gd name="connsiteX31" fmla="*/ 137446 w 457200"/>
                <a:gd name="connsiteY31" fmla="*/ 63246 h 304800"/>
                <a:gd name="connsiteX32" fmla="*/ 143828 w 457200"/>
                <a:gd name="connsiteY32" fmla="*/ 65723 h 304800"/>
                <a:gd name="connsiteX33" fmla="*/ 145447 w 457200"/>
                <a:gd name="connsiteY33" fmla="*/ 66485 h 304800"/>
                <a:gd name="connsiteX34" fmla="*/ 150781 w 457200"/>
                <a:gd name="connsiteY34" fmla="*/ 69533 h 304800"/>
                <a:gd name="connsiteX35" fmla="*/ 175260 w 457200"/>
                <a:gd name="connsiteY35" fmla="*/ 114300 h 304800"/>
                <a:gd name="connsiteX36" fmla="*/ 182880 w 457200"/>
                <a:gd name="connsiteY36" fmla="*/ 121920 h 304800"/>
                <a:gd name="connsiteX37" fmla="*/ 190500 w 457200"/>
                <a:gd name="connsiteY37" fmla="*/ 114300 h 304800"/>
                <a:gd name="connsiteX38" fmla="*/ 166116 w 457200"/>
                <a:gd name="connsiteY38" fmla="*/ 61913 h 304800"/>
                <a:gd name="connsiteX39" fmla="*/ 259652 w 457200"/>
                <a:gd name="connsiteY39" fmla="*/ 15240 h 304800"/>
                <a:gd name="connsiteX40" fmla="*/ 372809 w 457200"/>
                <a:gd name="connsiteY40" fmla="*/ 121063 h 304800"/>
                <a:gd name="connsiteX41" fmla="*/ 341662 w 457200"/>
                <a:gd name="connsiteY41" fmla="*/ 122015 h 304800"/>
                <a:gd name="connsiteX42" fmla="*/ 335280 w 457200"/>
                <a:gd name="connsiteY42" fmla="*/ 130683 h 304800"/>
                <a:gd name="connsiteX43" fmla="*/ 342805 w 457200"/>
                <a:gd name="connsiteY43" fmla="*/ 137160 h 304800"/>
                <a:gd name="connsiteX44" fmla="*/ 343948 w 457200"/>
                <a:gd name="connsiteY44" fmla="*/ 137065 h 304800"/>
                <a:gd name="connsiteX45" fmla="*/ 379667 w 457200"/>
                <a:gd name="connsiteY45" fmla="*/ 137065 h 304800"/>
                <a:gd name="connsiteX46" fmla="*/ 441865 w 457200"/>
                <a:gd name="connsiteY46" fmla="*/ 213169 h 304800"/>
                <a:gd name="connsiteX47" fmla="*/ 365474 w 457200"/>
                <a:gd name="connsiteY47" fmla="*/ 289560 h 304800"/>
                <a:gd name="connsiteX48" fmla="*/ 335280 w 457200"/>
                <a:gd name="connsiteY48" fmla="*/ 289560 h 304800"/>
                <a:gd name="connsiteX49" fmla="*/ 327660 w 457200"/>
                <a:gd name="connsiteY49" fmla="*/ 297180 h 304800"/>
                <a:gd name="connsiteX50" fmla="*/ 335280 w 457200"/>
                <a:gd name="connsiteY50" fmla="*/ 304800 h 304800"/>
                <a:gd name="connsiteX51" fmla="*/ 365570 w 457200"/>
                <a:gd name="connsiteY51" fmla="*/ 304800 h 304800"/>
                <a:gd name="connsiteX52" fmla="*/ 457200 w 457200"/>
                <a:gd name="connsiteY52" fmla="*/ 213169 h 304800"/>
                <a:gd name="connsiteX53" fmla="*/ 388430 w 457200"/>
                <a:gd name="connsiteY53" fmla="*/ 123444 h 304800"/>
                <a:gd name="connsiteX54" fmla="*/ 388430 w 457200"/>
                <a:gd name="connsiteY54" fmla="*/ 123444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457200" h="304800">
                  <a:moveTo>
                    <a:pt x="388430" y="123444"/>
                  </a:moveTo>
                  <a:cubicBezTo>
                    <a:pt x="384429" y="54769"/>
                    <a:pt x="327850" y="0"/>
                    <a:pt x="259747" y="0"/>
                  </a:cubicBezTo>
                  <a:cubicBezTo>
                    <a:pt x="218408" y="0"/>
                    <a:pt x="178308" y="20288"/>
                    <a:pt x="153448" y="53340"/>
                  </a:cubicBezTo>
                  <a:cubicBezTo>
                    <a:pt x="152876" y="53054"/>
                    <a:pt x="152305" y="52864"/>
                    <a:pt x="151733" y="52578"/>
                  </a:cubicBezTo>
                  <a:cubicBezTo>
                    <a:pt x="150209" y="51911"/>
                    <a:pt x="148685" y="51149"/>
                    <a:pt x="147161" y="50578"/>
                  </a:cubicBezTo>
                  <a:cubicBezTo>
                    <a:pt x="146304" y="50197"/>
                    <a:pt x="145447" y="49911"/>
                    <a:pt x="144494" y="49625"/>
                  </a:cubicBezTo>
                  <a:cubicBezTo>
                    <a:pt x="142970" y="49149"/>
                    <a:pt x="141446" y="48578"/>
                    <a:pt x="139827" y="48197"/>
                  </a:cubicBezTo>
                  <a:cubicBezTo>
                    <a:pt x="138875" y="47911"/>
                    <a:pt x="138017" y="47625"/>
                    <a:pt x="137160" y="47435"/>
                  </a:cubicBezTo>
                  <a:cubicBezTo>
                    <a:pt x="135446" y="47054"/>
                    <a:pt x="133731" y="46768"/>
                    <a:pt x="131921" y="46482"/>
                  </a:cubicBezTo>
                  <a:cubicBezTo>
                    <a:pt x="131159" y="46292"/>
                    <a:pt x="130397" y="46196"/>
                    <a:pt x="129635" y="46101"/>
                  </a:cubicBezTo>
                  <a:cubicBezTo>
                    <a:pt x="127159" y="45815"/>
                    <a:pt x="124587" y="45625"/>
                    <a:pt x="122015" y="45625"/>
                  </a:cubicBezTo>
                  <a:cubicBezTo>
                    <a:pt x="84201" y="45625"/>
                    <a:pt x="53435" y="76391"/>
                    <a:pt x="53435" y="114205"/>
                  </a:cubicBezTo>
                  <a:cubicBezTo>
                    <a:pt x="53435" y="115157"/>
                    <a:pt x="53435" y="116110"/>
                    <a:pt x="53531" y="117158"/>
                  </a:cubicBezTo>
                  <a:cubicBezTo>
                    <a:pt x="21812" y="134493"/>
                    <a:pt x="0" y="170688"/>
                    <a:pt x="0" y="206883"/>
                  </a:cubicBezTo>
                  <a:cubicBezTo>
                    <a:pt x="0" y="260890"/>
                    <a:pt x="43910" y="304800"/>
                    <a:pt x="97917" y="304800"/>
                  </a:cubicBezTo>
                  <a:lnTo>
                    <a:pt x="137160" y="304800"/>
                  </a:lnTo>
                  <a:cubicBezTo>
                    <a:pt x="141446" y="304800"/>
                    <a:pt x="144780" y="301371"/>
                    <a:pt x="144780" y="297180"/>
                  </a:cubicBezTo>
                  <a:cubicBezTo>
                    <a:pt x="144780" y="292989"/>
                    <a:pt x="141351" y="289560"/>
                    <a:pt x="137160" y="289560"/>
                  </a:cubicBezTo>
                  <a:lnTo>
                    <a:pt x="97917" y="289560"/>
                  </a:lnTo>
                  <a:cubicBezTo>
                    <a:pt x="52292" y="289560"/>
                    <a:pt x="15335" y="252508"/>
                    <a:pt x="15335" y="206883"/>
                  </a:cubicBezTo>
                  <a:cubicBezTo>
                    <a:pt x="15335" y="175260"/>
                    <a:pt x="35909" y="142399"/>
                    <a:pt x="64294" y="128778"/>
                  </a:cubicBezTo>
                  <a:lnTo>
                    <a:pt x="68580" y="126683"/>
                  </a:lnTo>
                  <a:lnTo>
                    <a:pt x="68580" y="121920"/>
                  </a:lnTo>
                  <a:cubicBezTo>
                    <a:pt x="68580" y="120968"/>
                    <a:pt x="68675" y="120015"/>
                    <a:pt x="68675" y="119158"/>
                  </a:cubicBezTo>
                  <a:lnTo>
                    <a:pt x="68771" y="117729"/>
                  </a:lnTo>
                  <a:lnTo>
                    <a:pt x="68675" y="116205"/>
                  </a:lnTo>
                  <a:cubicBezTo>
                    <a:pt x="68675" y="115538"/>
                    <a:pt x="68580" y="114967"/>
                    <a:pt x="68580" y="114300"/>
                  </a:cubicBezTo>
                  <a:cubicBezTo>
                    <a:pt x="68580" y="84868"/>
                    <a:pt x="92488" y="60960"/>
                    <a:pt x="121920" y="60960"/>
                  </a:cubicBezTo>
                  <a:cubicBezTo>
                    <a:pt x="124301" y="60960"/>
                    <a:pt x="126587" y="61151"/>
                    <a:pt x="128873" y="61436"/>
                  </a:cubicBezTo>
                  <a:cubicBezTo>
                    <a:pt x="129445" y="61532"/>
                    <a:pt x="130016" y="61627"/>
                    <a:pt x="130588" y="61722"/>
                  </a:cubicBezTo>
                  <a:cubicBezTo>
                    <a:pt x="132588" y="62103"/>
                    <a:pt x="134684" y="62484"/>
                    <a:pt x="136589" y="63056"/>
                  </a:cubicBezTo>
                  <a:cubicBezTo>
                    <a:pt x="136874" y="63151"/>
                    <a:pt x="137065" y="63151"/>
                    <a:pt x="137446" y="63246"/>
                  </a:cubicBezTo>
                  <a:cubicBezTo>
                    <a:pt x="139637" y="63913"/>
                    <a:pt x="141732" y="64770"/>
                    <a:pt x="143828" y="65723"/>
                  </a:cubicBezTo>
                  <a:cubicBezTo>
                    <a:pt x="144304" y="66008"/>
                    <a:pt x="144875" y="66199"/>
                    <a:pt x="145447" y="66485"/>
                  </a:cubicBezTo>
                  <a:cubicBezTo>
                    <a:pt x="147257" y="67342"/>
                    <a:pt x="149066" y="68390"/>
                    <a:pt x="150781" y="69533"/>
                  </a:cubicBezTo>
                  <a:cubicBezTo>
                    <a:pt x="165449" y="79058"/>
                    <a:pt x="175260" y="95536"/>
                    <a:pt x="175260" y="114300"/>
                  </a:cubicBezTo>
                  <a:cubicBezTo>
                    <a:pt x="175260" y="118491"/>
                    <a:pt x="178689" y="121920"/>
                    <a:pt x="182880" y="121920"/>
                  </a:cubicBezTo>
                  <a:cubicBezTo>
                    <a:pt x="187071" y="121920"/>
                    <a:pt x="190500" y="118491"/>
                    <a:pt x="190500" y="114300"/>
                  </a:cubicBezTo>
                  <a:cubicBezTo>
                    <a:pt x="190500" y="93345"/>
                    <a:pt x="180975" y="74486"/>
                    <a:pt x="166116" y="61913"/>
                  </a:cubicBezTo>
                  <a:cubicBezTo>
                    <a:pt x="187928" y="33338"/>
                    <a:pt x="223933" y="15240"/>
                    <a:pt x="259652" y="15240"/>
                  </a:cubicBezTo>
                  <a:cubicBezTo>
                    <a:pt x="318707" y="15240"/>
                    <a:pt x="367665" y="62008"/>
                    <a:pt x="372809" y="121063"/>
                  </a:cubicBezTo>
                  <a:cubicBezTo>
                    <a:pt x="364998" y="120491"/>
                    <a:pt x="353378" y="120206"/>
                    <a:pt x="341662" y="122015"/>
                  </a:cubicBezTo>
                  <a:cubicBezTo>
                    <a:pt x="337471" y="122682"/>
                    <a:pt x="334709" y="126587"/>
                    <a:pt x="335280" y="130683"/>
                  </a:cubicBezTo>
                  <a:cubicBezTo>
                    <a:pt x="335851" y="134398"/>
                    <a:pt x="339090" y="137160"/>
                    <a:pt x="342805" y="137160"/>
                  </a:cubicBezTo>
                  <a:cubicBezTo>
                    <a:pt x="343186" y="137160"/>
                    <a:pt x="343567" y="137160"/>
                    <a:pt x="343948" y="137065"/>
                  </a:cubicBezTo>
                  <a:cubicBezTo>
                    <a:pt x="360902" y="134493"/>
                    <a:pt x="378619" y="136874"/>
                    <a:pt x="379667" y="137065"/>
                  </a:cubicBezTo>
                  <a:cubicBezTo>
                    <a:pt x="415195" y="143828"/>
                    <a:pt x="441865" y="176498"/>
                    <a:pt x="441865" y="213169"/>
                  </a:cubicBezTo>
                  <a:cubicBezTo>
                    <a:pt x="441865" y="255270"/>
                    <a:pt x="407575" y="289560"/>
                    <a:pt x="365474" y="289560"/>
                  </a:cubicBezTo>
                  <a:lnTo>
                    <a:pt x="335280" y="289560"/>
                  </a:lnTo>
                  <a:cubicBezTo>
                    <a:pt x="331089" y="289560"/>
                    <a:pt x="327660" y="292989"/>
                    <a:pt x="327660" y="297180"/>
                  </a:cubicBezTo>
                  <a:cubicBezTo>
                    <a:pt x="327660" y="301371"/>
                    <a:pt x="331089" y="304800"/>
                    <a:pt x="335280" y="304800"/>
                  </a:cubicBezTo>
                  <a:lnTo>
                    <a:pt x="365570" y="304800"/>
                  </a:lnTo>
                  <a:cubicBezTo>
                    <a:pt x="416052" y="304800"/>
                    <a:pt x="457200" y="263652"/>
                    <a:pt x="457200" y="213169"/>
                  </a:cubicBezTo>
                  <a:cubicBezTo>
                    <a:pt x="457200" y="171355"/>
                    <a:pt x="428054" y="133826"/>
                    <a:pt x="388430" y="123444"/>
                  </a:cubicBezTo>
                  <a:lnTo>
                    <a:pt x="388430" y="1234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28">
              <a:extLst>
                <a:ext uri="{FF2B5EF4-FFF2-40B4-BE49-F238E27FC236}">
                  <a16:creationId xmlns:a16="http://schemas.microsoft.com/office/drawing/2014/main" xmlns="" id="{4D8D6100-4B78-4F32-996E-F28BCF761142}"/>
                </a:ext>
              </a:extLst>
            </p:cNvPr>
            <p:cNvSpPr/>
            <p:nvPr/>
          </p:nvSpPr>
          <p:spPr>
            <a:xfrm>
              <a:off x="5341348" y="3059828"/>
              <a:ext cx="133350" cy="180975"/>
            </a:xfrm>
            <a:custGeom>
              <a:avLst/>
              <a:gdLst>
                <a:gd name="connsiteX0" fmla="*/ 124135 w 133350"/>
                <a:gd name="connsiteY0" fmla="*/ 116586 h 180975"/>
                <a:gd name="connsiteX1" fmla="*/ 76224 w 133350"/>
                <a:gd name="connsiteY1" fmla="*/ 164592 h 180975"/>
                <a:gd name="connsiteX2" fmla="*/ 76224 w 133350"/>
                <a:gd name="connsiteY2" fmla="*/ 7620 h 180975"/>
                <a:gd name="connsiteX3" fmla="*/ 68604 w 133350"/>
                <a:gd name="connsiteY3" fmla="*/ 0 h 180975"/>
                <a:gd name="connsiteX4" fmla="*/ 60984 w 133350"/>
                <a:gd name="connsiteY4" fmla="*/ 7620 h 180975"/>
                <a:gd name="connsiteX5" fmla="*/ 60984 w 133350"/>
                <a:gd name="connsiteY5" fmla="*/ 164497 h 180975"/>
                <a:gd name="connsiteX6" fmla="*/ 12978 w 133350"/>
                <a:gd name="connsiteY6" fmla="*/ 116491 h 180975"/>
                <a:gd name="connsiteX7" fmla="*/ 2215 w 133350"/>
                <a:gd name="connsiteY7" fmla="*/ 116491 h 180975"/>
                <a:gd name="connsiteX8" fmla="*/ 2215 w 133350"/>
                <a:gd name="connsiteY8" fmla="*/ 127254 h 180975"/>
                <a:gd name="connsiteX9" fmla="*/ 63175 w 133350"/>
                <a:gd name="connsiteY9" fmla="*/ 188214 h 180975"/>
                <a:gd name="connsiteX10" fmla="*/ 65651 w 133350"/>
                <a:gd name="connsiteY10" fmla="*/ 189833 h 180975"/>
                <a:gd name="connsiteX11" fmla="*/ 68604 w 133350"/>
                <a:gd name="connsiteY11" fmla="*/ 190405 h 180975"/>
                <a:gd name="connsiteX12" fmla="*/ 71461 w 133350"/>
                <a:gd name="connsiteY12" fmla="*/ 189833 h 180975"/>
                <a:gd name="connsiteX13" fmla="*/ 73938 w 133350"/>
                <a:gd name="connsiteY13" fmla="*/ 188214 h 180975"/>
                <a:gd name="connsiteX14" fmla="*/ 134898 w 133350"/>
                <a:gd name="connsiteY14" fmla="*/ 127254 h 180975"/>
                <a:gd name="connsiteX15" fmla="*/ 134898 w 133350"/>
                <a:gd name="connsiteY15" fmla="*/ 116491 h 180975"/>
                <a:gd name="connsiteX16" fmla="*/ 124135 w 133350"/>
                <a:gd name="connsiteY16" fmla="*/ 116586 h 180975"/>
                <a:gd name="connsiteX17" fmla="*/ 124135 w 133350"/>
                <a:gd name="connsiteY17" fmla="*/ 116586 h 180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3350" h="180975">
                  <a:moveTo>
                    <a:pt x="124135" y="116586"/>
                  </a:moveTo>
                  <a:lnTo>
                    <a:pt x="76224" y="164592"/>
                  </a:lnTo>
                  <a:lnTo>
                    <a:pt x="76224" y="7620"/>
                  </a:lnTo>
                  <a:cubicBezTo>
                    <a:pt x="76224" y="3334"/>
                    <a:pt x="72795" y="0"/>
                    <a:pt x="68604" y="0"/>
                  </a:cubicBezTo>
                  <a:cubicBezTo>
                    <a:pt x="64413" y="0"/>
                    <a:pt x="60984" y="3334"/>
                    <a:pt x="60984" y="7620"/>
                  </a:cubicBezTo>
                  <a:lnTo>
                    <a:pt x="60984" y="164497"/>
                  </a:lnTo>
                  <a:lnTo>
                    <a:pt x="12978" y="116491"/>
                  </a:lnTo>
                  <a:cubicBezTo>
                    <a:pt x="10025" y="113538"/>
                    <a:pt x="5167" y="113538"/>
                    <a:pt x="2215" y="116491"/>
                  </a:cubicBezTo>
                  <a:cubicBezTo>
                    <a:pt x="-738" y="119444"/>
                    <a:pt x="-738" y="124301"/>
                    <a:pt x="2215" y="127254"/>
                  </a:cubicBezTo>
                  <a:lnTo>
                    <a:pt x="63175" y="188214"/>
                  </a:lnTo>
                  <a:cubicBezTo>
                    <a:pt x="63937" y="188976"/>
                    <a:pt x="64699" y="189452"/>
                    <a:pt x="65651" y="189833"/>
                  </a:cubicBezTo>
                  <a:cubicBezTo>
                    <a:pt x="66604" y="190214"/>
                    <a:pt x="67556" y="190405"/>
                    <a:pt x="68604" y="190405"/>
                  </a:cubicBezTo>
                  <a:cubicBezTo>
                    <a:pt x="69556" y="190405"/>
                    <a:pt x="70604" y="190214"/>
                    <a:pt x="71461" y="189833"/>
                  </a:cubicBezTo>
                  <a:cubicBezTo>
                    <a:pt x="72414" y="189452"/>
                    <a:pt x="73271" y="188881"/>
                    <a:pt x="73938" y="188214"/>
                  </a:cubicBezTo>
                  <a:lnTo>
                    <a:pt x="134898" y="127254"/>
                  </a:lnTo>
                  <a:cubicBezTo>
                    <a:pt x="137851" y="124301"/>
                    <a:pt x="137851" y="119444"/>
                    <a:pt x="134898" y="116491"/>
                  </a:cubicBezTo>
                  <a:cubicBezTo>
                    <a:pt x="131945" y="113538"/>
                    <a:pt x="127087" y="113538"/>
                    <a:pt x="124135" y="116586"/>
                  </a:cubicBezTo>
                  <a:lnTo>
                    <a:pt x="124135" y="11658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1223" y="343581"/>
            <a:ext cx="2185013" cy="168841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420" y="343581"/>
            <a:ext cx="2185013" cy="168841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56" name="Group 55">
            <a:extLst>
              <a:ext uri="{FF2B5EF4-FFF2-40B4-BE49-F238E27FC236}">
                <a16:creationId xmlns:a16="http://schemas.microsoft.com/office/drawing/2014/main" xmlns="" id="{80218583-1AFF-4FE0-BE14-24B70481B42B}"/>
              </a:ext>
            </a:extLst>
          </p:cNvPr>
          <p:cNvGrpSpPr/>
          <p:nvPr/>
        </p:nvGrpSpPr>
        <p:grpSpPr>
          <a:xfrm>
            <a:off x="3847530" y="3193849"/>
            <a:ext cx="618161" cy="512558"/>
            <a:chOff x="5173732" y="2861708"/>
            <a:chExt cx="457200" cy="379095"/>
          </a:xfrm>
          <a:solidFill>
            <a:schemeClr val="bg2">
              <a:lumMod val="50000"/>
            </a:schemeClr>
          </a:solidFill>
        </p:grpSpPr>
        <p:sp>
          <p:nvSpPr>
            <p:cNvPr id="57" name="Freeform: Shape 27">
              <a:extLst>
                <a:ext uri="{FF2B5EF4-FFF2-40B4-BE49-F238E27FC236}">
                  <a16:creationId xmlns:a16="http://schemas.microsoft.com/office/drawing/2014/main" xmlns="" id="{76780C46-5163-4B6A-82A5-7B699D40B7FD}"/>
                </a:ext>
              </a:extLst>
            </p:cNvPr>
            <p:cNvSpPr/>
            <p:nvPr/>
          </p:nvSpPr>
          <p:spPr>
            <a:xfrm>
              <a:off x="5173732" y="2861708"/>
              <a:ext cx="457200" cy="304800"/>
            </a:xfrm>
            <a:custGeom>
              <a:avLst/>
              <a:gdLst>
                <a:gd name="connsiteX0" fmla="*/ 388430 w 457200"/>
                <a:gd name="connsiteY0" fmla="*/ 123444 h 304800"/>
                <a:gd name="connsiteX1" fmla="*/ 259747 w 457200"/>
                <a:gd name="connsiteY1" fmla="*/ 0 h 304800"/>
                <a:gd name="connsiteX2" fmla="*/ 153448 w 457200"/>
                <a:gd name="connsiteY2" fmla="*/ 53340 h 304800"/>
                <a:gd name="connsiteX3" fmla="*/ 151733 w 457200"/>
                <a:gd name="connsiteY3" fmla="*/ 52578 h 304800"/>
                <a:gd name="connsiteX4" fmla="*/ 147161 w 457200"/>
                <a:gd name="connsiteY4" fmla="*/ 50578 h 304800"/>
                <a:gd name="connsiteX5" fmla="*/ 144494 w 457200"/>
                <a:gd name="connsiteY5" fmla="*/ 49625 h 304800"/>
                <a:gd name="connsiteX6" fmla="*/ 139827 w 457200"/>
                <a:gd name="connsiteY6" fmla="*/ 48197 h 304800"/>
                <a:gd name="connsiteX7" fmla="*/ 137160 w 457200"/>
                <a:gd name="connsiteY7" fmla="*/ 47435 h 304800"/>
                <a:gd name="connsiteX8" fmla="*/ 131921 w 457200"/>
                <a:gd name="connsiteY8" fmla="*/ 46482 h 304800"/>
                <a:gd name="connsiteX9" fmla="*/ 129635 w 457200"/>
                <a:gd name="connsiteY9" fmla="*/ 46101 h 304800"/>
                <a:gd name="connsiteX10" fmla="*/ 122015 w 457200"/>
                <a:gd name="connsiteY10" fmla="*/ 45625 h 304800"/>
                <a:gd name="connsiteX11" fmla="*/ 53435 w 457200"/>
                <a:gd name="connsiteY11" fmla="*/ 114205 h 304800"/>
                <a:gd name="connsiteX12" fmla="*/ 53531 w 457200"/>
                <a:gd name="connsiteY12" fmla="*/ 117158 h 304800"/>
                <a:gd name="connsiteX13" fmla="*/ 0 w 457200"/>
                <a:gd name="connsiteY13" fmla="*/ 206883 h 304800"/>
                <a:gd name="connsiteX14" fmla="*/ 97917 w 457200"/>
                <a:gd name="connsiteY14" fmla="*/ 304800 h 304800"/>
                <a:gd name="connsiteX15" fmla="*/ 137160 w 457200"/>
                <a:gd name="connsiteY15" fmla="*/ 304800 h 304800"/>
                <a:gd name="connsiteX16" fmla="*/ 144780 w 457200"/>
                <a:gd name="connsiteY16" fmla="*/ 297180 h 304800"/>
                <a:gd name="connsiteX17" fmla="*/ 137160 w 457200"/>
                <a:gd name="connsiteY17" fmla="*/ 289560 h 304800"/>
                <a:gd name="connsiteX18" fmla="*/ 97917 w 457200"/>
                <a:gd name="connsiteY18" fmla="*/ 289560 h 304800"/>
                <a:gd name="connsiteX19" fmla="*/ 15335 w 457200"/>
                <a:gd name="connsiteY19" fmla="*/ 206883 h 304800"/>
                <a:gd name="connsiteX20" fmla="*/ 64294 w 457200"/>
                <a:gd name="connsiteY20" fmla="*/ 128778 h 304800"/>
                <a:gd name="connsiteX21" fmla="*/ 68580 w 457200"/>
                <a:gd name="connsiteY21" fmla="*/ 126683 h 304800"/>
                <a:gd name="connsiteX22" fmla="*/ 68580 w 457200"/>
                <a:gd name="connsiteY22" fmla="*/ 121920 h 304800"/>
                <a:gd name="connsiteX23" fmla="*/ 68675 w 457200"/>
                <a:gd name="connsiteY23" fmla="*/ 119158 h 304800"/>
                <a:gd name="connsiteX24" fmla="*/ 68771 w 457200"/>
                <a:gd name="connsiteY24" fmla="*/ 117729 h 304800"/>
                <a:gd name="connsiteX25" fmla="*/ 68675 w 457200"/>
                <a:gd name="connsiteY25" fmla="*/ 116205 h 304800"/>
                <a:gd name="connsiteX26" fmla="*/ 68580 w 457200"/>
                <a:gd name="connsiteY26" fmla="*/ 114300 h 304800"/>
                <a:gd name="connsiteX27" fmla="*/ 121920 w 457200"/>
                <a:gd name="connsiteY27" fmla="*/ 60960 h 304800"/>
                <a:gd name="connsiteX28" fmla="*/ 128873 w 457200"/>
                <a:gd name="connsiteY28" fmla="*/ 61436 h 304800"/>
                <a:gd name="connsiteX29" fmla="*/ 130588 w 457200"/>
                <a:gd name="connsiteY29" fmla="*/ 61722 h 304800"/>
                <a:gd name="connsiteX30" fmla="*/ 136589 w 457200"/>
                <a:gd name="connsiteY30" fmla="*/ 63056 h 304800"/>
                <a:gd name="connsiteX31" fmla="*/ 137446 w 457200"/>
                <a:gd name="connsiteY31" fmla="*/ 63246 h 304800"/>
                <a:gd name="connsiteX32" fmla="*/ 143828 w 457200"/>
                <a:gd name="connsiteY32" fmla="*/ 65723 h 304800"/>
                <a:gd name="connsiteX33" fmla="*/ 145447 w 457200"/>
                <a:gd name="connsiteY33" fmla="*/ 66485 h 304800"/>
                <a:gd name="connsiteX34" fmla="*/ 150781 w 457200"/>
                <a:gd name="connsiteY34" fmla="*/ 69533 h 304800"/>
                <a:gd name="connsiteX35" fmla="*/ 175260 w 457200"/>
                <a:gd name="connsiteY35" fmla="*/ 114300 h 304800"/>
                <a:gd name="connsiteX36" fmla="*/ 182880 w 457200"/>
                <a:gd name="connsiteY36" fmla="*/ 121920 h 304800"/>
                <a:gd name="connsiteX37" fmla="*/ 190500 w 457200"/>
                <a:gd name="connsiteY37" fmla="*/ 114300 h 304800"/>
                <a:gd name="connsiteX38" fmla="*/ 166116 w 457200"/>
                <a:gd name="connsiteY38" fmla="*/ 61913 h 304800"/>
                <a:gd name="connsiteX39" fmla="*/ 259652 w 457200"/>
                <a:gd name="connsiteY39" fmla="*/ 15240 h 304800"/>
                <a:gd name="connsiteX40" fmla="*/ 372809 w 457200"/>
                <a:gd name="connsiteY40" fmla="*/ 121063 h 304800"/>
                <a:gd name="connsiteX41" fmla="*/ 341662 w 457200"/>
                <a:gd name="connsiteY41" fmla="*/ 122015 h 304800"/>
                <a:gd name="connsiteX42" fmla="*/ 335280 w 457200"/>
                <a:gd name="connsiteY42" fmla="*/ 130683 h 304800"/>
                <a:gd name="connsiteX43" fmla="*/ 342805 w 457200"/>
                <a:gd name="connsiteY43" fmla="*/ 137160 h 304800"/>
                <a:gd name="connsiteX44" fmla="*/ 343948 w 457200"/>
                <a:gd name="connsiteY44" fmla="*/ 137065 h 304800"/>
                <a:gd name="connsiteX45" fmla="*/ 379667 w 457200"/>
                <a:gd name="connsiteY45" fmla="*/ 137065 h 304800"/>
                <a:gd name="connsiteX46" fmla="*/ 441865 w 457200"/>
                <a:gd name="connsiteY46" fmla="*/ 213169 h 304800"/>
                <a:gd name="connsiteX47" fmla="*/ 365474 w 457200"/>
                <a:gd name="connsiteY47" fmla="*/ 289560 h 304800"/>
                <a:gd name="connsiteX48" fmla="*/ 335280 w 457200"/>
                <a:gd name="connsiteY48" fmla="*/ 289560 h 304800"/>
                <a:gd name="connsiteX49" fmla="*/ 327660 w 457200"/>
                <a:gd name="connsiteY49" fmla="*/ 297180 h 304800"/>
                <a:gd name="connsiteX50" fmla="*/ 335280 w 457200"/>
                <a:gd name="connsiteY50" fmla="*/ 304800 h 304800"/>
                <a:gd name="connsiteX51" fmla="*/ 365570 w 457200"/>
                <a:gd name="connsiteY51" fmla="*/ 304800 h 304800"/>
                <a:gd name="connsiteX52" fmla="*/ 457200 w 457200"/>
                <a:gd name="connsiteY52" fmla="*/ 213169 h 304800"/>
                <a:gd name="connsiteX53" fmla="*/ 388430 w 457200"/>
                <a:gd name="connsiteY53" fmla="*/ 123444 h 304800"/>
                <a:gd name="connsiteX54" fmla="*/ 388430 w 457200"/>
                <a:gd name="connsiteY54" fmla="*/ 123444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457200" h="304800">
                  <a:moveTo>
                    <a:pt x="388430" y="123444"/>
                  </a:moveTo>
                  <a:cubicBezTo>
                    <a:pt x="384429" y="54769"/>
                    <a:pt x="327850" y="0"/>
                    <a:pt x="259747" y="0"/>
                  </a:cubicBezTo>
                  <a:cubicBezTo>
                    <a:pt x="218408" y="0"/>
                    <a:pt x="178308" y="20288"/>
                    <a:pt x="153448" y="53340"/>
                  </a:cubicBezTo>
                  <a:cubicBezTo>
                    <a:pt x="152876" y="53054"/>
                    <a:pt x="152305" y="52864"/>
                    <a:pt x="151733" y="52578"/>
                  </a:cubicBezTo>
                  <a:cubicBezTo>
                    <a:pt x="150209" y="51911"/>
                    <a:pt x="148685" y="51149"/>
                    <a:pt x="147161" y="50578"/>
                  </a:cubicBezTo>
                  <a:cubicBezTo>
                    <a:pt x="146304" y="50197"/>
                    <a:pt x="145447" y="49911"/>
                    <a:pt x="144494" y="49625"/>
                  </a:cubicBezTo>
                  <a:cubicBezTo>
                    <a:pt x="142970" y="49149"/>
                    <a:pt x="141446" y="48578"/>
                    <a:pt x="139827" y="48197"/>
                  </a:cubicBezTo>
                  <a:cubicBezTo>
                    <a:pt x="138875" y="47911"/>
                    <a:pt x="138017" y="47625"/>
                    <a:pt x="137160" y="47435"/>
                  </a:cubicBezTo>
                  <a:cubicBezTo>
                    <a:pt x="135446" y="47054"/>
                    <a:pt x="133731" y="46768"/>
                    <a:pt x="131921" y="46482"/>
                  </a:cubicBezTo>
                  <a:cubicBezTo>
                    <a:pt x="131159" y="46292"/>
                    <a:pt x="130397" y="46196"/>
                    <a:pt x="129635" y="46101"/>
                  </a:cubicBezTo>
                  <a:cubicBezTo>
                    <a:pt x="127159" y="45815"/>
                    <a:pt x="124587" y="45625"/>
                    <a:pt x="122015" y="45625"/>
                  </a:cubicBezTo>
                  <a:cubicBezTo>
                    <a:pt x="84201" y="45625"/>
                    <a:pt x="53435" y="76391"/>
                    <a:pt x="53435" y="114205"/>
                  </a:cubicBezTo>
                  <a:cubicBezTo>
                    <a:pt x="53435" y="115157"/>
                    <a:pt x="53435" y="116110"/>
                    <a:pt x="53531" y="117158"/>
                  </a:cubicBezTo>
                  <a:cubicBezTo>
                    <a:pt x="21812" y="134493"/>
                    <a:pt x="0" y="170688"/>
                    <a:pt x="0" y="206883"/>
                  </a:cubicBezTo>
                  <a:cubicBezTo>
                    <a:pt x="0" y="260890"/>
                    <a:pt x="43910" y="304800"/>
                    <a:pt x="97917" y="304800"/>
                  </a:cubicBezTo>
                  <a:lnTo>
                    <a:pt x="137160" y="304800"/>
                  </a:lnTo>
                  <a:cubicBezTo>
                    <a:pt x="141446" y="304800"/>
                    <a:pt x="144780" y="301371"/>
                    <a:pt x="144780" y="297180"/>
                  </a:cubicBezTo>
                  <a:cubicBezTo>
                    <a:pt x="144780" y="292989"/>
                    <a:pt x="141351" y="289560"/>
                    <a:pt x="137160" y="289560"/>
                  </a:cubicBezTo>
                  <a:lnTo>
                    <a:pt x="97917" y="289560"/>
                  </a:lnTo>
                  <a:cubicBezTo>
                    <a:pt x="52292" y="289560"/>
                    <a:pt x="15335" y="252508"/>
                    <a:pt x="15335" y="206883"/>
                  </a:cubicBezTo>
                  <a:cubicBezTo>
                    <a:pt x="15335" y="175260"/>
                    <a:pt x="35909" y="142399"/>
                    <a:pt x="64294" y="128778"/>
                  </a:cubicBezTo>
                  <a:lnTo>
                    <a:pt x="68580" y="126683"/>
                  </a:lnTo>
                  <a:lnTo>
                    <a:pt x="68580" y="121920"/>
                  </a:lnTo>
                  <a:cubicBezTo>
                    <a:pt x="68580" y="120968"/>
                    <a:pt x="68675" y="120015"/>
                    <a:pt x="68675" y="119158"/>
                  </a:cubicBezTo>
                  <a:lnTo>
                    <a:pt x="68771" y="117729"/>
                  </a:lnTo>
                  <a:lnTo>
                    <a:pt x="68675" y="116205"/>
                  </a:lnTo>
                  <a:cubicBezTo>
                    <a:pt x="68675" y="115538"/>
                    <a:pt x="68580" y="114967"/>
                    <a:pt x="68580" y="114300"/>
                  </a:cubicBezTo>
                  <a:cubicBezTo>
                    <a:pt x="68580" y="84868"/>
                    <a:pt x="92488" y="60960"/>
                    <a:pt x="121920" y="60960"/>
                  </a:cubicBezTo>
                  <a:cubicBezTo>
                    <a:pt x="124301" y="60960"/>
                    <a:pt x="126587" y="61151"/>
                    <a:pt x="128873" y="61436"/>
                  </a:cubicBezTo>
                  <a:cubicBezTo>
                    <a:pt x="129445" y="61532"/>
                    <a:pt x="130016" y="61627"/>
                    <a:pt x="130588" y="61722"/>
                  </a:cubicBezTo>
                  <a:cubicBezTo>
                    <a:pt x="132588" y="62103"/>
                    <a:pt x="134684" y="62484"/>
                    <a:pt x="136589" y="63056"/>
                  </a:cubicBezTo>
                  <a:cubicBezTo>
                    <a:pt x="136874" y="63151"/>
                    <a:pt x="137065" y="63151"/>
                    <a:pt x="137446" y="63246"/>
                  </a:cubicBezTo>
                  <a:cubicBezTo>
                    <a:pt x="139637" y="63913"/>
                    <a:pt x="141732" y="64770"/>
                    <a:pt x="143828" y="65723"/>
                  </a:cubicBezTo>
                  <a:cubicBezTo>
                    <a:pt x="144304" y="66008"/>
                    <a:pt x="144875" y="66199"/>
                    <a:pt x="145447" y="66485"/>
                  </a:cubicBezTo>
                  <a:cubicBezTo>
                    <a:pt x="147257" y="67342"/>
                    <a:pt x="149066" y="68390"/>
                    <a:pt x="150781" y="69533"/>
                  </a:cubicBezTo>
                  <a:cubicBezTo>
                    <a:pt x="165449" y="79058"/>
                    <a:pt x="175260" y="95536"/>
                    <a:pt x="175260" y="114300"/>
                  </a:cubicBezTo>
                  <a:cubicBezTo>
                    <a:pt x="175260" y="118491"/>
                    <a:pt x="178689" y="121920"/>
                    <a:pt x="182880" y="121920"/>
                  </a:cubicBezTo>
                  <a:cubicBezTo>
                    <a:pt x="187071" y="121920"/>
                    <a:pt x="190500" y="118491"/>
                    <a:pt x="190500" y="114300"/>
                  </a:cubicBezTo>
                  <a:cubicBezTo>
                    <a:pt x="190500" y="93345"/>
                    <a:pt x="180975" y="74486"/>
                    <a:pt x="166116" y="61913"/>
                  </a:cubicBezTo>
                  <a:cubicBezTo>
                    <a:pt x="187928" y="33338"/>
                    <a:pt x="223933" y="15240"/>
                    <a:pt x="259652" y="15240"/>
                  </a:cubicBezTo>
                  <a:cubicBezTo>
                    <a:pt x="318707" y="15240"/>
                    <a:pt x="367665" y="62008"/>
                    <a:pt x="372809" y="121063"/>
                  </a:cubicBezTo>
                  <a:cubicBezTo>
                    <a:pt x="364998" y="120491"/>
                    <a:pt x="353378" y="120206"/>
                    <a:pt x="341662" y="122015"/>
                  </a:cubicBezTo>
                  <a:cubicBezTo>
                    <a:pt x="337471" y="122682"/>
                    <a:pt x="334709" y="126587"/>
                    <a:pt x="335280" y="130683"/>
                  </a:cubicBezTo>
                  <a:cubicBezTo>
                    <a:pt x="335851" y="134398"/>
                    <a:pt x="339090" y="137160"/>
                    <a:pt x="342805" y="137160"/>
                  </a:cubicBezTo>
                  <a:cubicBezTo>
                    <a:pt x="343186" y="137160"/>
                    <a:pt x="343567" y="137160"/>
                    <a:pt x="343948" y="137065"/>
                  </a:cubicBezTo>
                  <a:cubicBezTo>
                    <a:pt x="360902" y="134493"/>
                    <a:pt x="378619" y="136874"/>
                    <a:pt x="379667" y="137065"/>
                  </a:cubicBezTo>
                  <a:cubicBezTo>
                    <a:pt x="415195" y="143828"/>
                    <a:pt x="441865" y="176498"/>
                    <a:pt x="441865" y="213169"/>
                  </a:cubicBezTo>
                  <a:cubicBezTo>
                    <a:pt x="441865" y="255270"/>
                    <a:pt x="407575" y="289560"/>
                    <a:pt x="365474" y="289560"/>
                  </a:cubicBezTo>
                  <a:lnTo>
                    <a:pt x="335280" y="289560"/>
                  </a:lnTo>
                  <a:cubicBezTo>
                    <a:pt x="331089" y="289560"/>
                    <a:pt x="327660" y="292989"/>
                    <a:pt x="327660" y="297180"/>
                  </a:cubicBezTo>
                  <a:cubicBezTo>
                    <a:pt x="327660" y="301371"/>
                    <a:pt x="331089" y="304800"/>
                    <a:pt x="335280" y="304800"/>
                  </a:cubicBezTo>
                  <a:lnTo>
                    <a:pt x="365570" y="304800"/>
                  </a:lnTo>
                  <a:cubicBezTo>
                    <a:pt x="416052" y="304800"/>
                    <a:pt x="457200" y="263652"/>
                    <a:pt x="457200" y="213169"/>
                  </a:cubicBezTo>
                  <a:cubicBezTo>
                    <a:pt x="457200" y="171355"/>
                    <a:pt x="428054" y="133826"/>
                    <a:pt x="388430" y="123444"/>
                  </a:cubicBezTo>
                  <a:lnTo>
                    <a:pt x="388430" y="1234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28">
              <a:extLst>
                <a:ext uri="{FF2B5EF4-FFF2-40B4-BE49-F238E27FC236}">
                  <a16:creationId xmlns:a16="http://schemas.microsoft.com/office/drawing/2014/main" xmlns="" id="{4D8D6100-4B78-4F32-996E-F28BCF761142}"/>
                </a:ext>
              </a:extLst>
            </p:cNvPr>
            <p:cNvSpPr/>
            <p:nvPr/>
          </p:nvSpPr>
          <p:spPr>
            <a:xfrm>
              <a:off x="5341348" y="3059828"/>
              <a:ext cx="133350" cy="180975"/>
            </a:xfrm>
            <a:custGeom>
              <a:avLst/>
              <a:gdLst>
                <a:gd name="connsiteX0" fmla="*/ 124135 w 133350"/>
                <a:gd name="connsiteY0" fmla="*/ 116586 h 180975"/>
                <a:gd name="connsiteX1" fmla="*/ 76224 w 133350"/>
                <a:gd name="connsiteY1" fmla="*/ 164592 h 180975"/>
                <a:gd name="connsiteX2" fmla="*/ 76224 w 133350"/>
                <a:gd name="connsiteY2" fmla="*/ 7620 h 180975"/>
                <a:gd name="connsiteX3" fmla="*/ 68604 w 133350"/>
                <a:gd name="connsiteY3" fmla="*/ 0 h 180975"/>
                <a:gd name="connsiteX4" fmla="*/ 60984 w 133350"/>
                <a:gd name="connsiteY4" fmla="*/ 7620 h 180975"/>
                <a:gd name="connsiteX5" fmla="*/ 60984 w 133350"/>
                <a:gd name="connsiteY5" fmla="*/ 164497 h 180975"/>
                <a:gd name="connsiteX6" fmla="*/ 12978 w 133350"/>
                <a:gd name="connsiteY6" fmla="*/ 116491 h 180975"/>
                <a:gd name="connsiteX7" fmla="*/ 2215 w 133350"/>
                <a:gd name="connsiteY7" fmla="*/ 116491 h 180975"/>
                <a:gd name="connsiteX8" fmla="*/ 2215 w 133350"/>
                <a:gd name="connsiteY8" fmla="*/ 127254 h 180975"/>
                <a:gd name="connsiteX9" fmla="*/ 63175 w 133350"/>
                <a:gd name="connsiteY9" fmla="*/ 188214 h 180975"/>
                <a:gd name="connsiteX10" fmla="*/ 65651 w 133350"/>
                <a:gd name="connsiteY10" fmla="*/ 189833 h 180975"/>
                <a:gd name="connsiteX11" fmla="*/ 68604 w 133350"/>
                <a:gd name="connsiteY11" fmla="*/ 190405 h 180975"/>
                <a:gd name="connsiteX12" fmla="*/ 71461 w 133350"/>
                <a:gd name="connsiteY12" fmla="*/ 189833 h 180975"/>
                <a:gd name="connsiteX13" fmla="*/ 73938 w 133350"/>
                <a:gd name="connsiteY13" fmla="*/ 188214 h 180975"/>
                <a:gd name="connsiteX14" fmla="*/ 134898 w 133350"/>
                <a:gd name="connsiteY14" fmla="*/ 127254 h 180975"/>
                <a:gd name="connsiteX15" fmla="*/ 134898 w 133350"/>
                <a:gd name="connsiteY15" fmla="*/ 116491 h 180975"/>
                <a:gd name="connsiteX16" fmla="*/ 124135 w 133350"/>
                <a:gd name="connsiteY16" fmla="*/ 116586 h 180975"/>
                <a:gd name="connsiteX17" fmla="*/ 124135 w 133350"/>
                <a:gd name="connsiteY17" fmla="*/ 116586 h 180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3350" h="180975">
                  <a:moveTo>
                    <a:pt x="124135" y="116586"/>
                  </a:moveTo>
                  <a:lnTo>
                    <a:pt x="76224" y="164592"/>
                  </a:lnTo>
                  <a:lnTo>
                    <a:pt x="76224" y="7620"/>
                  </a:lnTo>
                  <a:cubicBezTo>
                    <a:pt x="76224" y="3334"/>
                    <a:pt x="72795" y="0"/>
                    <a:pt x="68604" y="0"/>
                  </a:cubicBezTo>
                  <a:cubicBezTo>
                    <a:pt x="64413" y="0"/>
                    <a:pt x="60984" y="3334"/>
                    <a:pt x="60984" y="7620"/>
                  </a:cubicBezTo>
                  <a:lnTo>
                    <a:pt x="60984" y="164497"/>
                  </a:lnTo>
                  <a:lnTo>
                    <a:pt x="12978" y="116491"/>
                  </a:lnTo>
                  <a:cubicBezTo>
                    <a:pt x="10025" y="113538"/>
                    <a:pt x="5167" y="113538"/>
                    <a:pt x="2215" y="116491"/>
                  </a:cubicBezTo>
                  <a:cubicBezTo>
                    <a:pt x="-738" y="119444"/>
                    <a:pt x="-738" y="124301"/>
                    <a:pt x="2215" y="127254"/>
                  </a:cubicBezTo>
                  <a:lnTo>
                    <a:pt x="63175" y="188214"/>
                  </a:lnTo>
                  <a:cubicBezTo>
                    <a:pt x="63937" y="188976"/>
                    <a:pt x="64699" y="189452"/>
                    <a:pt x="65651" y="189833"/>
                  </a:cubicBezTo>
                  <a:cubicBezTo>
                    <a:pt x="66604" y="190214"/>
                    <a:pt x="67556" y="190405"/>
                    <a:pt x="68604" y="190405"/>
                  </a:cubicBezTo>
                  <a:cubicBezTo>
                    <a:pt x="69556" y="190405"/>
                    <a:pt x="70604" y="190214"/>
                    <a:pt x="71461" y="189833"/>
                  </a:cubicBezTo>
                  <a:cubicBezTo>
                    <a:pt x="72414" y="189452"/>
                    <a:pt x="73271" y="188881"/>
                    <a:pt x="73938" y="188214"/>
                  </a:cubicBezTo>
                  <a:lnTo>
                    <a:pt x="134898" y="127254"/>
                  </a:lnTo>
                  <a:cubicBezTo>
                    <a:pt x="137851" y="124301"/>
                    <a:pt x="137851" y="119444"/>
                    <a:pt x="134898" y="116491"/>
                  </a:cubicBezTo>
                  <a:cubicBezTo>
                    <a:pt x="131945" y="113538"/>
                    <a:pt x="127087" y="113538"/>
                    <a:pt x="124135" y="116586"/>
                  </a:cubicBezTo>
                  <a:lnTo>
                    <a:pt x="124135" y="11658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xmlns="" id="{80218583-1AFF-4FE0-BE14-24B70481B42B}"/>
              </a:ext>
            </a:extLst>
          </p:cNvPr>
          <p:cNvGrpSpPr/>
          <p:nvPr/>
        </p:nvGrpSpPr>
        <p:grpSpPr>
          <a:xfrm>
            <a:off x="5895737" y="3193849"/>
            <a:ext cx="618161" cy="512558"/>
            <a:chOff x="5173732" y="2861708"/>
            <a:chExt cx="457200" cy="379095"/>
          </a:xfrm>
          <a:solidFill>
            <a:schemeClr val="bg2">
              <a:lumMod val="50000"/>
            </a:schemeClr>
          </a:solidFill>
        </p:grpSpPr>
        <p:sp>
          <p:nvSpPr>
            <p:cNvPr id="60" name="Freeform: Shape 27">
              <a:extLst>
                <a:ext uri="{FF2B5EF4-FFF2-40B4-BE49-F238E27FC236}">
                  <a16:creationId xmlns:a16="http://schemas.microsoft.com/office/drawing/2014/main" xmlns="" id="{76780C46-5163-4B6A-82A5-7B699D40B7FD}"/>
                </a:ext>
              </a:extLst>
            </p:cNvPr>
            <p:cNvSpPr/>
            <p:nvPr/>
          </p:nvSpPr>
          <p:spPr>
            <a:xfrm>
              <a:off x="5173732" y="2861708"/>
              <a:ext cx="457200" cy="304800"/>
            </a:xfrm>
            <a:custGeom>
              <a:avLst/>
              <a:gdLst>
                <a:gd name="connsiteX0" fmla="*/ 388430 w 457200"/>
                <a:gd name="connsiteY0" fmla="*/ 123444 h 304800"/>
                <a:gd name="connsiteX1" fmla="*/ 259747 w 457200"/>
                <a:gd name="connsiteY1" fmla="*/ 0 h 304800"/>
                <a:gd name="connsiteX2" fmla="*/ 153448 w 457200"/>
                <a:gd name="connsiteY2" fmla="*/ 53340 h 304800"/>
                <a:gd name="connsiteX3" fmla="*/ 151733 w 457200"/>
                <a:gd name="connsiteY3" fmla="*/ 52578 h 304800"/>
                <a:gd name="connsiteX4" fmla="*/ 147161 w 457200"/>
                <a:gd name="connsiteY4" fmla="*/ 50578 h 304800"/>
                <a:gd name="connsiteX5" fmla="*/ 144494 w 457200"/>
                <a:gd name="connsiteY5" fmla="*/ 49625 h 304800"/>
                <a:gd name="connsiteX6" fmla="*/ 139827 w 457200"/>
                <a:gd name="connsiteY6" fmla="*/ 48197 h 304800"/>
                <a:gd name="connsiteX7" fmla="*/ 137160 w 457200"/>
                <a:gd name="connsiteY7" fmla="*/ 47435 h 304800"/>
                <a:gd name="connsiteX8" fmla="*/ 131921 w 457200"/>
                <a:gd name="connsiteY8" fmla="*/ 46482 h 304800"/>
                <a:gd name="connsiteX9" fmla="*/ 129635 w 457200"/>
                <a:gd name="connsiteY9" fmla="*/ 46101 h 304800"/>
                <a:gd name="connsiteX10" fmla="*/ 122015 w 457200"/>
                <a:gd name="connsiteY10" fmla="*/ 45625 h 304800"/>
                <a:gd name="connsiteX11" fmla="*/ 53435 w 457200"/>
                <a:gd name="connsiteY11" fmla="*/ 114205 h 304800"/>
                <a:gd name="connsiteX12" fmla="*/ 53531 w 457200"/>
                <a:gd name="connsiteY12" fmla="*/ 117158 h 304800"/>
                <a:gd name="connsiteX13" fmla="*/ 0 w 457200"/>
                <a:gd name="connsiteY13" fmla="*/ 206883 h 304800"/>
                <a:gd name="connsiteX14" fmla="*/ 97917 w 457200"/>
                <a:gd name="connsiteY14" fmla="*/ 304800 h 304800"/>
                <a:gd name="connsiteX15" fmla="*/ 137160 w 457200"/>
                <a:gd name="connsiteY15" fmla="*/ 304800 h 304800"/>
                <a:gd name="connsiteX16" fmla="*/ 144780 w 457200"/>
                <a:gd name="connsiteY16" fmla="*/ 297180 h 304800"/>
                <a:gd name="connsiteX17" fmla="*/ 137160 w 457200"/>
                <a:gd name="connsiteY17" fmla="*/ 289560 h 304800"/>
                <a:gd name="connsiteX18" fmla="*/ 97917 w 457200"/>
                <a:gd name="connsiteY18" fmla="*/ 289560 h 304800"/>
                <a:gd name="connsiteX19" fmla="*/ 15335 w 457200"/>
                <a:gd name="connsiteY19" fmla="*/ 206883 h 304800"/>
                <a:gd name="connsiteX20" fmla="*/ 64294 w 457200"/>
                <a:gd name="connsiteY20" fmla="*/ 128778 h 304800"/>
                <a:gd name="connsiteX21" fmla="*/ 68580 w 457200"/>
                <a:gd name="connsiteY21" fmla="*/ 126683 h 304800"/>
                <a:gd name="connsiteX22" fmla="*/ 68580 w 457200"/>
                <a:gd name="connsiteY22" fmla="*/ 121920 h 304800"/>
                <a:gd name="connsiteX23" fmla="*/ 68675 w 457200"/>
                <a:gd name="connsiteY23" fmla="*/ 119158 h 304800"/>
                <a:gd name="connsiteX24" fmla="*/ 68771 w 457200"/>
                <a:gd name="connsiteY24" fmla="*/ 117729 h 304800"/>
                <a:gd name="connsiteX25" fmla="*/ 68675 w 457200"/>
                <a:gd name="connsiteY25" fmla="*/ 116205 h 304800"/>
                <a:gd name="connsiteX26" fmla="*/ 68580 w 457200"/>
                <a:gd name="connsiteY26" fmla="*/ 114300 h 304800"/>
                <a:gd name="connsiteX27" fmla="*/ 121920 w 457200"/>
                <a:gd name="connsiteY27" fmla="*/ 60960 h 304800"/>
                <a:gd name="connsiteX28" fmla="*/ 128873 w 457200"/>
                <a:gd name="connsiteY28" fmla="*/ 61436 h 304800"/>
                <a:gd name="connsiteX29" fmla="*/ 130588 w 457200"/>
                <a:gd name="connsiteY29" fmla="*/ 61722 h 304800"/>
                <a:gd name="connsiteX30" fmla="*/ 136589 w 457200"/>
                <a:gd name="connsiteY30" fmla="*/ 63056 h 304800"/>
                <a:gd name="connsiteX31" fmla="*/ 137446 w 457200"/>
                <a:gd name="connsiteY31" fmla="*/ 63246 h 304800"/>
                <a:gd name="connsiteX32" fmla="*/ 143828 w 457200"/>
                <a:gd name="connsiteY32" fmla="*/ 65723 h 304800"/>
                <a:gd name="connsiteX33" fmla="*/ 145447 w 457200"/>
                <a:gd name="connsiteY33" fmla="*/ 66485 h 304800"/>
                <a:gd name="connsiteX34" fmla="*/ 150781 w 457200"/>
                <a:gd name="connsiteY34" fmla="*/ 69533 h 304800"/>
                <a:gd name="connsiteX35" fmla="*/ 175260 w 457200"/>
                <a:gd name="connsiteY35" fmla="*/ 114300 h 304800"/>
                <a:gd name="connsiteX36" fmla="*/ 182880 w 457200"/>
                <a:gd name="connsiteY36" fmla="*/ 121920 h 304800"/>
                <a:gd name="connsiteX37" fmla="*/ 190500 w 457200"/>
                <a:gd name="connsiteY37" fmla="*/ 114300 h 304800"/>
                <a:gd name="connsiteX38" fmla="*/ 166116 w 457200"/>
                <a:gd name="connsiteY38" fmla="*/ 61913 h 304800"/>
                <a:gd name="connsiteX39" fmla="*/ 259652 w 457200"/>
                <a:gd name="connsiteY39" fmla="*/ 15240 h 304800"/>
                <a:gd name="connsiteX40" fmla="*/ 372809 w 457200"/>
                <a:gd name="connsiteY40" fmla="*/ 121063 h 304800"/>
                <a:gd name="connsiteX41" fmla="*/ 341662 w 457200"/>
                <a:gd name="connsiteY41" fmla="*/ 122015 h 304800"/>
                <a:gd name="connsiteX42" fmla="*/ 335280 w 457200"/>
                <a:gd name="connsiteY42" fmla="*/ 130683 h 304800"/>
                <a:gd name="connsiteX43" fmla="*/ 342805 w 457200"/>
                <a:gd name="connsiteY43" fmla="*/ 137160 h 304800"/>
                <a:gd name="connsiteX44" fmla="*/ 343948 w 457200"/>
                <a:gd name="connsiteY44" fmla="*/ 137065 h 304800"/>
                <a:gd name="connsiteX45" fmla="*/ 379667 w 457200"/>
                <a:gd name="connsiteY45" fmla="*/ 137065 h 304800"/>
                <a:gd name="connsiteX46" fmla="*/ 441865 w 457200"/>
                <a:gd name="connsiteY46" fmla="*/ 213169 h 304800"/>
                <a:gd name="connsiteX47" fmla="*/ 365474 w 457200"/>
                <a:gd name="connsiteY47" fmla="*/ 289560 h 304800"/>
                <a:gd name="connsiteX48" fmla="*/ 335280 w 457200"/>
                <a:gd name="connsiteY48" fmla="*/ 289560 h 304800"/>
                <a:gd name="connsiteX49" fmla="*/ 327660 w 457200"/>
                <a:gd name="connsiteY49" fmla="*/ 297180 h 304800"/>
                <a:gd name="connsiteX50" fmla="*/ 335280 w 457200"/>
                <a:gd name="connsiteY50" fmla="*/ 304800 h 304800"/>
                <a:gd name="connsiteX51" fmla="*/ 365570 w 457200"/>
                <a:gd name="connsiteY51" fmla="*/ 304800 h 304800"/>
                <a:gd name="connsiteX52" fmla="*/ 457200 w 457200"/>
                <a:gd name="connsiteY52" fmla="*/ 213169 h 304800"/>
                <a:gd name="connsiteX53" fmla="*/ 388430 w 457200"/>
                <a:gd name="connsiteY53" fmla="*/ 123444 h 304800"/>
                <a:gd name="connsiteX54" fmla="*/ 388430 w 457200"/>
                <a:gd name="connsiteY54" fmla="*/ 123444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457200" h="304800">
                  <a:moveTo>
                    <a:pt x="388430" y="123444"/>
                  </a:moveTo>
                  <a:cubicBezTo>
                    <a:pt x="384429" y="54769"/>
                    <a:pt x="327850" y="0"/>
                    <a:pt x="259747" y="0"/>
                  </a:cubicBezTo>
                  <a:cubicBezTo>
                    <a:pt x="218408" y="0"/>
                    <a:pt x="178308" y="20288"/>
                    <a:pt x="153448" y="53340"/>
                  </a:cubicBezTo>
                  <a:cubicBezTo>
                    <a:pt x="152876" y="53054"/>
                    <a:pt x="152305" y="52864"/>
                    <a:pt x="151733" y="52578"/>
                  </a:cubicBezTo>
                  <a:cubicBezTo>
                    <a:pt x="150209" y="51911"/>
                    <a:pt x="148685" y="51149"/>
                    <a:pt x="147161" y="50578"/>
                  </a:cubicBezTo>
                  <a:cubicBezTo>
                    <a:pt x="146304" y="50197"/>
                    <a:pt x="145447" y="49911"/>
                    <a:pt x="144494" y="49625"/>
                  </a:cubicBezTo>
                  <a:cubicBezTo>
                    <a:pt x="142970" y="49149"/>
                    <a:pt x="141446" y="48578"/>
                    <a:pt x="139827" y="48197"/>
                  </a:cubicBezTo>
                  <a:cubicBezTo>
                    <a:pt x="138875" y="47911"/>
                    <a:pt x="138017" y="47625"/>
                    <a:pt x="137160" y="47435"/>
                  </a:cubicBezTo>
                  <a:cubicBezTo>
                    <a:pt x="135446" y="47054"/>
                    <a:pt x="133731" y="46768"/>
                    <a:pt x="131921" y="46482"/>
                  </a:cubicBezTo>
                  <a:cubicBezTo>
                    <a:pt x="131159" y="46292"/>
                    <a:pt x="130397" y="46196"/>
                    <a:pt x="129635" y="46101"/>
                  </a:cubicBezTo>
                  <a:cubicBezTo>
                    <a:pt x="127159" y="45815"/>
                    <a:pt x="124587" y="45625"/>
                    <a:pt x="122015" y="45625"/>
                  </a:cubicBezTo>
                  <a:cubicBezTo>
                    <a:pt x="84201" y="45625"/>
                    <a:pt x="53435" y="76391"/>
                    <a:pt x="53435" y="114205"/>
                  </a:cubicBezTo>
                  <a:cubicBezTo>
                    <a:pt x="53435" y="115157"/>
                    <a:pt x="53435" y="116110"/>
                    <a:pt x="53531" y="117158"/>
                  </a:cubicBezTo>
                  <a:cubicBezTo>
                    <a:pt x="21812" y="134493"/>
                    <a:pt x="0" y="170688"/>
                    <a:pt x="0" y="206883"/>
                  </a:cubicBezTo>
                  <a:cubicBezTo>
                    <a:pt x="0" y="260890"/>
                    <a:pt x="43910" y="304800"/>
                    <a:pt x="97917" y="304800"/>
                  </a:cubicBezTo>
                  <a:lnTo>
                    <a:pt x="137160" y="304800"/>
                  </a:lnTo>
                  <a:cubicBezTo>
                    <a:pt x="141446" y="304800"/>
                    <a:pt x="144780" y="301371"/>
                    <a:pt x="144780" y="297180"/>
                  </a:cubicBezTo>
                  <a:cubicBezTo>
                    <a:pt x="144780" y="292989"/>
                    <a:pt x="141351" y="289560"/>
                    <a:pt x="137160" y="289560"/>
                  </a:cubicBezTo>
                  <a:lnTo>
                    <a:pt x="97917" y="289560"/>
                  </a:lnTo>
                  <a:cubicBezTo>
                    <a:pt x="52292" y="289560"/>
                    <a:pt x="15335" y="252508"/>
                    <a:pt x="15335" y="206883"/>
                  </a:cubicBezTo>
                  <a:cubicBezTo>
                    <a:pt x="15335" y="175260"/>
                    <a:pt x="35909" y="142399"/>
                    <a:pt x="64294" y="128778"/>
                  </a:cubicBezTo>
                  <a:lnTo>
                    <a:pt x="68580" y="126683"/>
                  </a:lnTo>
                  <a:lnTo>
                    <a:pt x="68580" y="121920"/>
                  </a:lnTo>
                  <a:cubicBezTo>
                    <a:pt x="68580" y="120968"/>
                    <a:pt x="68675" y="120015"/>
                    <a:pt x="68675" y="119158"/>
                  </a:cubicBezTo>
                  <a:lnTo>
                    <a:pt x="68771" y="117729"/>
                  </a:lnTo>
                  <a:lnTo>
                    <a:pt x="68675" y="116205"/>
                  </a:lnTo>
                  <a:cubicBezTo>
                    <a:pt x="68675" y="115538"/>
                    <a:pt x="68580" y="114967"/>
                    <a:pt x="68580" y="114300"/>
                  </a:cubicBezTo>
                  <a:cubicBezTo>
                    <a:pt x="68580" y="84868"/>
                    <a:pt x="92488" y="60960"/>
                    <a:pt x="121920" y="60960"/>
                  </a:cubicBezTo>
                  <a:cubicBezTo>
                    <a:pt x="124301" y="60960"/>
                    <a:pt x="126587" y="61151"/>
                    <a:pt x="128873" y="61436"/>
                  </a:cubicBezTo>
                  <a:cubicBezTo>
                    <a:pt x="129445" y="61532"/>
                    <a:pt x="130016" y="61627"/>
                    <a:pt x="130588" y="61722"/>
                  </a:cubicBezTo>
                  <a:cubicBezTo>
                    <a:pt x="132588" y="62103"/>
                    <a:pt x="134684" y="62484"/>
                    <a:pt x="136589" y="63056"/>
                  </a:cubicBezTo>
                  <a:cubicBezTo>
                    <a:pt x="136874" y="63151"/>
                    <a:pt x="137065" y="63151"/>
                    <a:pt x="137446" y="63246"/>
                  </a:cubicBezTo>
                  <a:cubicBezTo>
                    <a:pt x="139637" y="63913"/>
                    <a:pt x="141732" y="64770"/>
                    <a:pt x="143828" y="65723"/>
                  </a:cubicBezTo>
                  <a:cubicBezTo>
                    <a:pt x="144304" y="66008"/>
                    <a:pt x="144875" y="66199"/>
                    <a:pt x="145447" y="66485"/>
                  </a:cubicBezTo>
                  <a:cubicBezTo>
                    <a:pt x="147257" y="67342"/>
                    <a:pt x="149066" y="68390"/>
                    <a:pt x="150781" y="69533"/>
                  </a:cubicBezTo>
                  <a:cubicBezTo>
                    <a:pt x="165449" y="79058"/>
                    <a:pt x="175260" y="95536"/>
                    <a:pt x="175260" y="114300"/>
                  </a:cubicBezTo>
                  <a:cubicBezTo>
                    <a:pt x="175260" y="118491"/>
                    <a:pt x="178689" y="121920"/>
                    <a:pt x="182880" y="121920"/>
                  </a:cubicBezTo>
                  <a:cubicBezTo>
                    <a:pt x="187071" y="121920"/>
                    <a:pt x="190500" y="118491"/>
                    <a:pt x="190500" y="114300"/>
                  </a:cubicBezTo>
                  <a:cubicBezTo>
                    <a:pt x="190500" y="93345"/>
                    <a:pt x="180975" y="74486"/>
                    <a:pt x="166116" y="61913"/>
                  </a:cubicBezTo>
                  <a:cubicBezTo>
                    <a:pt x="187928" y="33338"/>
                    <a:pt x="223933" y="15240"/>
                    <a:pt x="259652" y="15240"/>
                  </a:cubicBezTo>
                  <a:cubicBezTo>
                    <a:pt x="318707" y="15240"/>
                    <a:pt x="367665" y="62008"/>
                    <a:pt x="372809" y="121063"/>
                  </a:cubicBezTo>
                  <a:cubicBezTo>
                    <a:pt x="364998" y="120491"/>
                    <a:pt x="353378" y="120206"/>
                    <a:pt x="341662" y="122015"/>
                  </a:cubicBezTo>
                  <a:cubicBezTo>
                    <a:pt x="337471" y="122682"/>
                    <a:pt x="334709" y="126587"/>
                    <a:pt x="335280" y="130683"/>
                  </a:cubicBezTo>
                  <a:cubicBezTo>
                    <a:pt x="335851" y="134398"/>
                    <a:pt x="339090" y="137160"/>
                    <a:pt x="342805" y="137160"/>
                  </a:cubicBezTo>
                  <a:cubicBezTo>
                    <a:pt x="343186" y="137160"/>
                    <a:pt x="343567" y="137160"/>
                    <a:pt x="343948" y="137065"/>
                  </a:cubicBezTo>
                  <a:cubicBezTo>
                    <a:pt x="360902" y="134493"/>
                    <a:pt x="378619" y="136874"/>
                    <a:pt x="379667" y="137065"/>
                  </a:cubicBezTo>
                  <a:cubicBezTo>
                    <a:pt x="415195" y="143828"/>
                    <a:pt x="441865" y="176498"/>
                    <a:pt x="441865" y="213169"/>
                  </a:cubicBezTo>
                  <a:cubicBezTo>
                    <a:pt x="441865" y="255270"/>
                    <a:pt x="407575" y="289560"/>
                    <a:pt x="365474" y="289560"/>
                  </a:cubicBezTo>
                  <a:lnTo>
                    <a:pt x="335280" y="289560"/>
                  </a:lnTo>
                  <a:cubicBezTo>
                    <a:pt x="331089" y="289560"/>
                    <a:pt x="327660" y="292989"/>
                    <a:pt x="327660" y="297180"/>
                  </a:cubicBezTo>
                  <a:cubicBezTo>
                    <a:pt x="327660" y="301371"/>
                    <a:pt x="331089" y="304800"/>
                    <a:pt x="335280" y="304800"/>
                  </a:cubicBezTo>
                  <a:lnTo>
                    <a:pt x="365570" y="304800"/>
                  </a:lnTo>
                  <a:cubicBezTo>
                    <a:pt x="416052" y="304800"/>
                    <a:pt x="457200" y="263652"/>
                    <a:pt x="457200" y="213169"/>
                  </a:cubicBezTo>
                  <a:cubicBezTo>
                    <a:pt x="457200" y="171355"/>
                    <a:pt x="428054" y="133826"/>
                    <a:pt x="388430" y="123444"/>
                  </a:cubicBezTo>
                  <a:lnTo>
                    <a:pt x="388430" y="1234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28">
              <a:extLst>
                <a:ext uri="{FF2B5EF4-FFF2-40B4-BE49-F238E27FC236}">
                  <a16:creationId xmlns:a16="http://schemas.microsoft.com/office/drawing/2014/main" xmlns="" id="{4D8D6100-4B78-4F32-996E-F28BCF761142}"/>
                </a:ext>
              </a:extLst>
            </p:cNvPr>
            <p:cNvSpPr/>
            <p:nvPr/>
          </p:nvSpPr>
          <p:spPr>
            <a:xfrm>
              <a:off x="5341348" y="3059828"/>
              <a:ext cx="133350" cy="180975"/>
            </a:xfrm>
            <a:custGeom>
              <a:avLst/>
              <a:gdLst>
                <a:gd name="connsiteX0" fmla="*/ 124135 w 133350"/>
                <a:gd name="connsiteY0" fmla="*/ 116586 h 180975"/>
                <a:gd name="connsiteX1" fmla="*/ 76224 w 133350"/>
                <a:gd name="connsiteY1" fmla="*/ 164592 h 180975"/>
                <a:gd name="connsiteX2" fmla="*/ 76224 w 133350"/>
                <a:gd name="connsiteY2" fmla="*/ 7620 h 180975"/>
                <a:gd name="connsiteX3" fmla="*/ 68604 w 133350"/>
                <a:gd name="connsiteY3" fmla="*/ 0 h 180975"/>
                <a:gd name="connsiteX4" fmla="*/ 60984 w 133350"/>
                <a:gd name="connsiteY4" fmla="*/ 7620 h 180975"/>
                <a:gd name="connsiteX5" fmla="*/ 60984 w 133350"/>
                <a:gd name="connsiteY5" fmla="*/ 164497 h 180975"/>
                <a:gd name="connsiteX6" fmla="*/ 12978 w 133350"/>
                <a:gd name="connsiteY6" fmla="*/ 116491 h 180975"/>
                <a:gd name="connsiteX7" fmla="*/ 2215 w 133350"/>
                <a:gd name="connsiteY7" fmla="*/ 116491 h 180975"/>
                <a:gd name="connsiteX8" fmla="*/ 2215 w 133350"/>
                <a:gd name="connsiteY8" fmla="*/ 127254 h 180975"/>
                <a:gd name="connsiteX9" fmla="*/ 63175 w 133350"/>
                <a:gd name="connsiteY9" fmla="*/ 188214 h 180975"/>
                <a:gd name="connsiteX10" fmla="*/ 65651 w 133350"/>
                <a:gd name="connsiteY10" fmla="*/ 189833 h 180975"/>
                <a:gd name="connsiteX11" fmla="*/ 68604 w 133350"/>
                <a:gd name="connsiteY11" fmla="*/ 190405 h 180975"/>
                <a:gd name="connsiteX12" fmla="*/ 71461 w 133350"/>
                <a:gd name="connsiteY12" fmla="*/ 189833 h 180975"/>
                <a:gd name="connsiteX13" fmla="*/ 73938 w 133350"/>
                <a:gd name="connsiteY13" fmla="*/ 188214 h 180975"/>
                <a:gd name="connsiteX14" fmla="*/ 134898 w 133350"/>
                <a:gd name="connsiteY14" fmla="*/ 127254 h 180975"/>
                <a:gd name="connsiteX15" fmla="*/ 134898 w 133350"/>
                <a:gd name="connsiteY15" fmla="*/ 116491 h 180975"/>
                <a:gd name="connsiteX16" fmla="*/ 124135 w 133350"/>
                <a:gd name="connsiteY16" fmla="*/ 116586 h 180975"/>
                <a:gd name="connsiteX17" fmla="*/ 124135 w 133350"/>
                <a:gd name="connsiteY17" fmla="*/ 116586 h 180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3350" h="180975">
                  <a:moveTo>
                    <a:pt x="124135" y="116586"/>
                  </a:moveTo>
                  <a:lnTo>
                    <a:pt x="76224" y="164592"/>
                  </a:lnTo>
                  <a:lnTo>
                    <a:pt x="76224" y="7620"/>
                  </a:lnTo>
                  <a:cubicBezTo>
                    <a:pt x="76224" y="3334"/>
                    <a:pt x="72795" y="0"/>
                    <a:pt x="68604" y="0"/>
                  </a:cubicBezTo>
                  <a:cubicBezTo>
                    <a:pt x="64413" y="0"/>
                    <a:pt x="60984" y="3334"/>
                    <a:pt x="60984" y="7620"/>
                  </a:cubicBezTo>
                  <a:lnTo>
                    <a:pt x="60984" y="164497"/>
                  </a:lnTo>
                  <a:lnTo>
                    <a:pt x="12978" y="116491"/>
                  </a:lnTo>
                  <a:cubicBezTo>
                    <a:pt x="10025" y="113538"/>
                    <a:pt x="5167" y="113538"/>
                    <a:pt x="2215" y="116491"/>
                  </a:cubicBezTo>
                  <a:cubicBezTo>
                    <a:pt x="-738" y="119444"/>
                    <a:pt x="-738" y="124301"/>
                    <a:pt x="2215" y="127254"/>
                  </a:cubicBezTo>
                  <a:lnTo>
                    <a:pt x="63175" y="188214"/>
                  </a:lnTo>
                  <a:cubicBezTo>
                    <a:pt x="63937" y="188976"/>
                    <a:pt x="64699" y="189452"/>
                    <a:pt x="65651" y="189833"/>
                  </a:cubicBezTo>
                  <a:cubicBezTo>
                    <a:pt x="66604" y="190214"/>
                    <a:pt x="67556" y="190405"/>
                    <a:pt x="68604" y="190405"/>
                  </a:cubicBezTo>
                  <a:cubicBezTo>
                    <a:pt x="69556" y="190405"/>
                    <a:pt x="70604" y="190214"/>
                    <a:pt x="71461" y="189833"/>
                  </a:cubicBezTo>
                  <a:cubicBezTo>
                    <a:pt x="72414" y="189452"/>
                    <a:pt x="73271" y="188881"/>
                    <a:pt x="73938" y="188214"/>
                  </a:cubicBezTo>
                  <a:lnTo>
                    <a:pt x="134898" y="127254"/>
                  </a:lnTo>
                  <a:cubicBezTo>
                    <a:pt x="137851" y="124301"/>
                    <a:pt x="137851" y="119444"/>
                    <a:pt x="134898" y="116491"/>
                  </a:cubicBezTo>
                  <a:cubicBezTo>
                    <a:pt x="131945" y="113538"/>
                    <a:pt x="127087" y="113538"/>
                    <a:pt x="124135" y="116586"/>
                  </a:cubicBezTo>
                  <a:lnTo>
                    <a:pt x="124135" y="11658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6266595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50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000"/>
                            </p:stCondLst>
                            <p:childTnLst>
                              <p:par>
                                <p:cTn id="4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500"/>
                            </p:stCondLst>
                            <p:childTnLst>
                              <p:par>
                                <p:cTn id="5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6250"/>
                            </p:stCondLst>
                            <p:childTnLst>
                              <p:par>
                                <p:cTn id="7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6750"/>
                            </p:stCondLst>
                            <p:childTnLst>
                              <p:par>
                                <p:cTn id="7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42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9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40" grpId="0" animBg="1"/>
      <p:bldP spid="42" grpId="0" animBg="1"/>
      <p:bldP spid="44" grpId="0" animBg="1"/>
      <p:bldP spid="4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xmlns="" id="{142DBB4D-C4DD-4B56-A29B-AE899D9309F8}"/>
              </a:ext>
            </a:extLst>
          </p:cNvPr>
          <p:cNvSpPr/>
          <p:nvPr/>
        </p:nvSpPr>
        <p:spPr>
          <a:xfrm flipH="1">
            <a:off x="6885547" y="2681859"/>
            <a:ext cx="1452352" cy="1253010"/>
          </a:xfrm>
          <a:custGeom>
            <a:avLst/>
            <a:gdLst>
              <a:gd name="connsiteX0" fmla="*/ 1090688 w 1452352"/>
              <a:gd name="connsiteY0" fmla="*/ 0 h 1253009"/>
              <a:gd name="connsiteX1" fmla="*/ 363373 w 1452352"/>
              <a:gd name="connsiteY1" fmla="*/ 0 h 1253009"/>
              <a:gd name="connsiteX2" fmla="*/ 0 w 1452352"/>
              <a:gd name="connsiteY2" fmla="*/ 629638 h 1253009"/>
              <a:gd name="connsiteX3" fmla="*/ 363373 w 1452352"/>
              <a:gd name="connsiteY3" fmla="*/ 1259275 h 1253009"/>
              <a:gd name="connsiteX4" fmla="*/ 1090688 w 1452352"/>
              <a:gd name="connsiteY4" fmla="*/ 1259275 h 1253009"/>
              <a:gd name="connsiteX5" fmla="*/ 1454061 w 1452352"/>
              <a:gd name="connsiteY5" fmla="*/ 629638 h 1253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2352" h="1253009">
                <a:moveTo>
                  <a:pt x="1090688" y="0"/>
                </a:moveTo>
                <a:lnTo>
                  <a:pt x="363373" y="0"/>
                </a:lnTo>
                <a:lnTo>
                  <a:pt x="0" y="629638"/>
                </a:lnTo>
                <a:lnTo>
                  <a:pt x="363373" y="1259275"/>
                </a:lnTo>
                <a:lnTo>
                  <a:pt x="1090688" y="1259275"/>
                </a:lnTo>
                <a:lnTo>
                  <a:pt x="1454061" y="629638"/>
                </a:lnTo>
                <a:close/>
              </a:path>
            </a:pathLst>
          </a:custGeom>
          <a:solidFill>
            <a:srgbClr val="EA5D26"/>
          </a:solidFill>
          <a:ln w="2844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xmlns="" id="{1F1C3DD8-88ED-4CE7-9559-CAE8F2A9F3BE}"/>
              </a:ext>
            </a:extLst>
          </p:cNvPr>
          <p:cNvSpPr/>
          <p:nvPr/>
        </p:nvSpPr>
        <p:spPr>
          <a:xfrm flipH="1">
            <a:off x="7121625" y="2681859"/>
            <a:ext cx="1452352" cy="1253010"/>
          </a:xfrm>
          <a:custGeom>
            <a:avLst/>
            <a:gdLst>
              <a:gd name="connsiteX0" fmla="*/ 1090688 w 1452352"/>
              <a:gd name="connsiteY0" fmla="*/ 0 h 1253009"/>
              <a:gd name="connsiteX1" fmla="*/ 363658 w 1452352"/>
              <a:gd name="connsiteY1" fmla="*/ 0 h 1253009"/>
              <a:gd name="connsiteX2" fmla="*/ 0 w 1452352"/>
              <a:gd name="connsiteY2" fmla="*/ 629638 h 1253009"/>
              <a:gd name="connsiteX3" fmla="*/ 363658 w 1452352"/>
              <a:gd name="connsiteY3" fmla="*/ 1259275 h 1253009"/>
              <a:gd name="connsiteX4" fmla="*/ 1090688 w 1452352"/>
              <a:gd name="connsiteY4" fmla="*/ 1259275 h 1253009"/>
              <a:gd name="connsiteX5" fmla="*/ 1454346 w 1452352"/>
              <a:gd name="connsiteY5" fmla="*/ 629638 h 1253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2352" h="1253009">
                <a:moveTo>
                  <a:pt x="1090688" y="0"/>
                </a:moveTo>
                <a:lnTo>
                  <a:pt x="363658" y="0"/>
                </a:lnTo>
                <a:lnTo>
                  <a:pt x="0" y="629638"/>
                </a:lnTo>
                <a:lnTo>
                  <a:pt x="363658" y="1259275"/>
                </a:lnTo>
                <a:lnTo>
                  <a:pt x="1090688" y="1259275"/>
                </a:lnTo>
                <a:lnTo>
                  <a:pt x="1454346" y="629638"/>
                </a:lnTo>
                <a:close/>
              </a:path>
            </a:pathLst>
          </a:custGeom>
          <a:solidFill>
            <a:srgbClr val="FD8D31"/>
          </a:solidFill>
          <a:ln w="2844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xmlns="" id="{0722131C-5800-4B1F-A72F-A198473E5CFB}"/>
              </a:ext>
            </a:extLst>
          </p:cNvPr>
          <p:cNvSpPr/>
          <p:nvPr/>
        </p:nvSpPr>
        <p:spPr>
          <a:xfrm flipH="1">
            <a:off x="7305589" y="2876360"/>
            <a:ext cx="2562975" cy="854325"/>
          </a:xfrm>
          <a:custGeom>
            <a:avLst/>
            <a:gdLst>
              <a:gd name="connsiteX0" fmla="*/ 2319492 w 2562974"/>
              <a:gd name="connsiteY0" fmla="*/ 0 h 854324"/>
              <a:gd name="connsiteX1" fmla="*/ 0 w 2562974"/>
              <a:gd name="connsiteY1" fmla="*/ 0 h 854324"/>
              <a:gd name="connsiteX2" fmla="*/ 246900 w 2562974"/>
              <a:gd name="connsiteY2" fmla="*/ 428586 h 854324"/>
              <a:gd name="connsiteX3" fmla="*/ 0 w 2562974"/>
              <a:gd name="connsiteY3" fmla="*/ 870272 h 854324"/>
              <a:gd name="connsiteX4" fmla="*/ 2319492 w 2562974"/>
              <a:gd name="connsiteY4" fmla="*/ 870272 h 854324"/>
              <a:gd name="connsiteX5" fmla="*/ 2570664 w 2562974"/>
              <a:gd name="connsiteY5" fmla="*/ 435136 h 854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62974" h="854324">
                <a:moveTo>
                  <a:pt x="2319492" y="0"/>
                </a:moveTo>
                <a:lnTo>
                  <a:pt x="0" y="0"/>
                </a:lnTo>
                <a:lnTo>
                  <a:pt x="246900" y="428586"/>
                </a:lnTo>
                <a:lnTo>
                  <a:pt x="0" y="870272"/>
                </a:lnTo>
                <a:lnTo>
                  <a:pt x="2319492" y="870272"/>
                </a:lnTo>
                <a:lnTo>
                  <a:pt x="2570664" y="435136"/>
                </a:lnTo>
                <a:close/>
              </a:path>
            </a:pathLst>
          </a:custGeom>
          <a:solidFill>
            <a:schemeClr val="bg1"/>
          </a:solidFill>
          <a:ln w="28444" cap="flat">
            <a:noFill/>
            <a:prstDash val="solid"/>
            <a:miter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xmlns="" id="{EADBD589-7AFA-4FA0-A6D1-7D592D5D9FE9}"/>
              </a:ext>
            </a:extLst>
          </p:cNvPr>
          <p:cNvSpPr/>
          <p:nvPr/>
        </p:nvSpPr>
        <p:spPr>
          <a:xfrm flipH="1">
            <a:off x="5733062" y="4129370"/>
            <a:ext cx="1452352" cy="1253010"/>
          </a:xfrm>
          <a:custGeom>
            <a:avLst/>
            <a:gdLst>
              <a:gd name="connsiteX0" fmla="*/ 1090688 w 1452352"/>
              <a:gd name="connsiteY0" fmla="*/ 0 h 1253009"/>
              <a:gd name="connsiteX1" fmla="*/ 363658 w 1452352"/>
              <a:gd name="connsiteY1" fmla="*/ 0 h 1253009"/>
              <a:gd name="connsiteX2" fmla="*/ 0 w 1452352"/>
              <a:gd name="connsiteY2" fmla="*/ 629638 h 1253009"/>
              <a:gd name="connsiteX3" fmla="*/ 363658 w 1452352"/>
              <a:gd name="connsiteY3" fmla="*/ 1259275 h 1253009"/>
              <a:gd name="connsiteX4" fmla="*/ 1090688 w 1452352"/>
              <a:gd name="connsiteY4" fmla="*/ 1259275 h 1253009"/>
              <a:gd name="connsiteX5" fmla="*/ 1454346 w 1452352"/>
              <a:gd name="connsiteY5" fmla="*/ 629638 h 1253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2352" h="1253009">
                <a:moveTo>
                  <a:pt x="1090688" y="0"/>
                </a:moveTo>
                <a:lnTo>
                  <a:pt x="363658" y="0"/>
                </a:lnTo>
                <a:lnTo>
                  <a:pt x="0" y="629638"/>
                </a:lnTo>
                <a:lnTo>
                  <a:pt x="363658" y="1259275"/>
                </a:lnTo>
                <a:lnTo>
                  <a:pt x="1090688" y="1259275"/>
                </a:lnTo>
                <a:lnTo>
                  <a:pt x="1454346" y="629638"/>
                </a:lnTo>
                <a:close/>
              </a:path>
            </a:pathLst>
          </a:custGeom>
          <a:solidFill>
            <a:srgbClr val="008E7A"/>
          </a:solidFill>
          <a:ln w="2844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xmlns="" id="{38CDFB29-91E7-4E6D-BC07-F39B296A2276}"/>
              </a:ext>
            </a:extLst>
          </p:cNvPr>
          <p:cNvSpPr/>
          <p:nvPr/>
        </p:nvSpPr>
        <p:spPr>
          <a:xfrm flipH="1">
            <a:off x="5968856" y="4129370"/>
            <a:ext cx="1452352" cy="1253010"/>
          </a:xfrm>
          <a:custGeom>
            <a:avLst/>
            <a:gdLst>
              <a:gd name="connsiteX0" fmla="*/ 1090688 w 1452352"/>
              <a:gd name="connsiteY0" fmla="*/ 0 h 1253009"/>
              <a:gd name="connsiteX1" fmla="*/ 363658 w 1452352"/>
              <a:gd name="connsiteY1" fmla="*/ 0 h 1253009"/>
              <a:gd name="connsiteX2" fmla="*/ 0 w 1452352"/>
              <a:gd name="connsiteY2" fmla="*/ 629638 h 1253009"/>
              <a:gd name="connsiteX3" fmla="*/ 363658 w 1452352"/>
              <a:gd name="connsiteY3" fmla="*/ 1259275 h 1253009"/>
              <a:gd name="connsiteX4" fmla="*/ 1090688 w 1452352"/>
              <a:gd name="connsiteY4" fmla="*/ 1259275 h 1253009"/>
              <a:gd name="connsiteX5" fmla="*/ 1454061 w 1452352"/>
              <a:gd name="connsiteY5" fmla="*/ 629638 h 1253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2352" h="1253009">
                <a:moveTo>
                  <a:pt x="1090688" y="0"/>
                </a:moveTo>
                <a:lnTo>
                  <a:pt x="363658" y="0"/>
                </a:lnTo>
                <a:lnTo>
                  <a:pt x="0" y="629638"/>
                </a:lnTo>
                <a:lnTo>
                  <a:pt x="363658" y="1259275"/>
                </a:lnTo>
                <a:lnTo>
                  <a:pt x="1090688" y="1259275"/>
                </a:lnTo>
                <a:lnTo>
                  <a:pt x="1454061" y="629638"/>
                </a:lnTo>
                <a:close/>
              </a:path>
            </a:pathLst>
          </a:custGeom>
          <a:solidFill>
            <a:srgbClr val="00B59A"/>
          </a:solidFill>
          <a:ln w="2844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xmlns="" id="{E1FD70A1-943B-413D-9562-5B9DDC0E3B52}"/>
              </a:ext>
            </a:extLst>
          </p:cNvPr>
          <p:cNvSpPr/>
          <p:nvPr/>
        </p:nvSpPr>
        <p:spPr>
          <a:xfrm flipH="1">
            <a:off x="6152820" y="4323872"/>
            <a:ext cx="2562975" cy="854325"/>
          </a:xfrm>
          <a:custGeom>
            <a:avLst/>
            <a:gdLst>
              <a:gd name="connsiteX0" fmla="*/ 2319492 w 2562974"/>
              <a:gd name="connsiteY0" fmla="*/ 0 h 854324"/>
              <a:gd name="connsiteX1" fmla="*/ 0 w 2562974"/>
              <a:gd name="connsiteY1" fmla="*/ 0 h 854324"/>
              <a:gd name="connsiteX2" fmla="*/ 246900 w 2562974"/>
              <a:gd name="connsiteY2" fmla="*/ 428586 h 854324"/>
              <a:gd name="connsiteX3" fmla="*/ 0 w 2562974"/>
              <a:gd name="connsiteY3" fmla="*/ 870272 h 854324"/>
              <a:gd name="connsiteX4" fmla="*/ 2319492 w 2562974"/>
              <a:gd name="connsiteY4" fmla="*/ 870272 h 854324"/>
              <a:gd name="connsiteX5" fmla="*/ 2570664 w 2562974"/>
              <a:gd name="connsiteY5" fmla="*/ 435136 h 854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62974" h="854324">
                <a:moveTo>
                  <a:pt x="2319492" y="0"/>
                </a:moveTo>
                <a:lnTo>
                  <a:pt x="0" y="0"/>
                </a:lnTo>
                <a:lnTo>
                  <a:pt x="246900" y="428586"/>
                </a:lnTo>
                <a:lnTo>
                  <a:pt x="0" y="870272"/>
                </a:lnTo>
                <a:lnTo>
                  <a:pt x="2319492" y="870272"/>
                </a:lnTo>
                <a:lnTo>
                  <a:pt x="2570664" y="435136"/>
                </a:lnTo>
                <a:close/>
              </a:path>
            </a:pathLst>
          </a:custGeom>
          <a:solidFill>
            <a:schemeClr val="bg1"/>
          </a:solidFill>
          <a:ln w="28444" cap="flat">
            <a:noFill/>
            <a:prstDash val="solid"/>
            <a:miter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xmlns="" id="{AAE8E81B-9B18-465D-B8E3-4E0DD8EAC0A3}"/>
              </a:ext>
            </a:extLst>
          </p:cNvPr>
          <p:cNvSpPr/>
          <p:nvPr/>
        </p:nvSpPr>
        <p:spPr>
          <a:xfrm flipH="1">
            <a:off x="3221917" y="2354707"/>
            <a:ext cx="1452352" cy="1253010"/>
          </a:xfrm>
          <a:custGeom>
            <a:avLst/>
            <a:gdLst>
              <a:gd name="connsiteX0" fmla="*/ 1090688 w 1452352"/>
              <a:gd name="connsiteY0" fmla="*/ 0 h 1253009"/>
              <a:gd name="connsiteX1" fmla="*/ 363373 w 1452352"/>
              <a:gd name="connsiteY1" fmla="*/ 0 h 1253009"/>
              <a:gd name="connsiteX2" fmla="*/ 0 w 1452352"/>
              <a:gd name="connsiteY2" fmla="*/ 629638 h 1253009"/>
              <a:gd name="connsiteX3" fmla="*/ 363373 w 1452352"/>
              <a:gd name="connsiteY3" fmla="*/ 1259275 h 1253009"/>
              <a:gd name="connsiteX4" fmla="*/ 1090688 w 1452352"/>
              <a:gd name="connsiteY4" fmla="*/ 1259275 h 1253009"/>
              <a:gd name="connsiteX5" fmla="*/ 1454061 w 1452352"/>
              <a:gd name="connsiteY5" fmla="*/ 629638 h 1253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2352" h="1253009">
                <a:moveTo>
                  <a:pt x="1090688" y="0"/>
                </a:moveTo>
                <a:lnTo>
                  <a:pt x="363373" y="0"/>
                </a:lnTo>
                <a:lnTo>
                  <a:pt x="0" y="629638"/>
                </a:lnTo>
                <a:lnTo>
                  <a:pt x="363373" y="1259275"/>
                </a:lnTo>
                <a:lnTo>
                  <a:pt x="1090688" y="1259275"/>
                </a:lnTo>
                <a:lnTo>
                  <a:pt x="1454061" y="629638"/>
                </a:lnTo>
                <a:close/>
              </a:path>
            </a:pathLst>
          </a:custGeom>
          <a:solidFill>
            <a:srgbClr val="B21420"/>
          </a:solidFill>
          <a:ln w="2844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xmlns="" id="{89856EE5-CE14-4974-96FD-E7ECAD4F6CA0}"/>
              </a:ext>
            </a:extLst>
          </p:cNvPr>
          <p:cNvSpPr/>
          <p:nvPr/>
        </p:nvSpPr>
        <p:spPr>
          <a:xfrm flipH="1">
            <a:off x="3457995" y="2354707"/>
            <a:ext cx="1452352" cy="1253010"/>
          </a:xfrm>
          <a:custGeom>
            <a:avLst/>
            <a:gdLst>
              <a:gd name="connsiteX0" fmla="*/ 1090688 w 1452352"/>
              <a:gd name="connsiteY0" fmla="*/ 0 h 1253009"/>
              <a:gd name="connsiteX1" fmla="*/ 363658 w 1452352"/>
              <a:gd name="connsiteY1" fmla="*/ 0 h 1253009"/>
              <a:gd name="connsiteX2" fmla="*/ 0 w 1452352"/>
              <a:gd name="connsiteY2" fmla="*/ 629638 h 1253009"/>
              <a:gd name="connsiteX3" fmla="*/ 363658 w 1452352"/>
              <a:gd name="connsiteY3" fmla="*/ 1259275 h 1253009"/>
              <a:gd name="connsiteX4" fmla="*/ 1090688 w 1452352"/>
              <a:gd name="connsiteY4" fmla="*/ 1259275 h 1253009"/>
              <a:gd name="connsiteX5" fmla="*/ 1454346 w 1452352"/>
              <a:gd name="connsiteY5" fmla="*/ 629638 h 1253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2352" h="1253009">
                <a:moveTo>
                  <a:pt x="1090688" y="0"/>
                </a:moveTo>
                <a:lnTo>
                  <a:pt x="363658" y="0"/>
                </a:lnTo>
                <a:lnTo>
                  <a:pt x="0" y="629638"/>
                </a:lnTo>
                <a:lnTo>
                  <a:pt x="363658" y="1259275"/>
                </a:lnTo>
                <a:lnTo>
                  <a:pt x="1090688" y="1259275"/>
                </a:lnTo>
                <a:lnTo>
                  <a:pt x="1454346" y="629638"/>
                </a:lnTo>
                <a:close/>
              </a:path>
            </a:pathLst>
          </a:custGeom>
          <a:solidFill>
            <a:srgbClr val="F22C35"/>
          </a:solidFill>
          <a:ln w="2844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xmlns="" id="{AC51FA59-670E-4F7E-B89A-3FB74BBD2037}"/>
              </a:ext>
            </a:extLst>
          </p:cNvPr>
          <p:cNvSpPr/>
          <p:nvPr/>
        </p:nvSpPr>
        <p:spPr>
          <a:xfrm flipH="1">
            <a:off x="3641959" y="2549208"/>
            <a:ext cx="2562975" cy="854325"/>
          </a:xfrm>
          <a:custGeom>
            <a:avLst/>
            <a:gdLst>
              <a:gd name="connsiteX0" fmla="*/ 2319492 w 2562974"/>
              <a:gd name="connsiteY0" fmla="*/ 0 h 854324"/>
              <a:gd name="connsiteX1" fmla="*/ 0 w 2562974"/>
              <a:gd name="connsiteY1" fmla="*/ 0 h 854324"/>
              <a:gd name="connsiteX2" fmla="*/ 246900 w 2562974"/>
              <a:gd name="connsiteY2" fmla="*/ 428586 h 854324"/>
              <a:gd name="connsiteX3" fmla="*/ 0 w 2562974"/>
              <a:gd name="connsiteY3" fmla="*/ 870272 h 854324"/>
              <a:gd name="connsiteX4" fmla="*/ 2319492 w 2562974"/>
              <a:gd name="connsiteY4" fmla="*/ 870272 h 854324"/>
              <a:gd name="connsiteX5" fmla="*/ 2570664 w 2562974"/>
              <a:gd name="connsiteY5" fmla="*/ 435136 h 854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62974" h="854324">
                <a:moveTo>
                  <a:pt x="2319492" y="0"/>
                </a:moveTo>
                <a:lnTo>
                  <a:pt x="0" y="0"/>
                </a:lnTo>
                <a:lnTo>
                  <a:pt x="246900" y="428586"/>
                </a:lnTo>
                <a:lnTo>
                  <a:pt x="0" y="870272"/>
                </a:lnTo>
                <a:lnTo>
                  <a:pt x="2319492" y="870272"/>
                </a:lnTo>
                <a:lnTo>
                  <a:pt x="2570664" y="435136"/>
                </a:lnTo>
                <a:close/>
              </a:path>
            </a:pathLst>
          </a:custGeom>
          <a:solidFill>
            <a:schemeClr val="bg1"/>
          </a:solidFill>
          <a:ln w="28444" cap="flat">
            <a:noFill/>
            <a:prstDash val="solid"/>
            <a:miter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endParaRPr lang="en-US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xmlns="" id="{12A4B658-F937-44FF-AF45-C5AA3AB1905D}"/>
              </a:ext>
            </a:extLst>
          </p:cNvPr>
          <p:cNvSpPr/>
          <p:nvPr/>
        </p:nvSpPr>
        <p:spPr>
          <a:xfrm flipH="1">
            <a:off x="2069432" y="3730685"/>
            <a:ext cx="1452352" cy="1253010"/>
          </a:xfrm>
          <a:custGeom>
            <a:avLst/>
            <a:gdLst>
              <a:gd name="connsiteX0" fmla="*/ 1090688 w 1452352"/>
              <a:gd name="connsiteY0" fmla="*/ 0 h 1253009"/>
              <a:gd name="connsiteX1" fmla="*/ 363658 w 1452352"/>
              <a:gd name="connsiteY1" fmla="*/ 0 h 1253009"/>
              <a:gd name="connsiteX2" fmla="*/ 0 w 1452352"/>
              <a:gd name="connsiteY2" fmla="*/ 629637 h 1253009"/>
              <a:gd name="connsiteX3" fmla="*/ 363658 w 1452352"/>
              <a:gd name="connsiteY3" fmla="*/ 1259275 h 1253009"/>
              <a:gd name="connsiteX4" fmla="*/ 1090688 w 1452352"/>
              <a:gd name="connsiteY4" fmla="*/ 1259275 h 1253009"/>
              <a:gd name="connsiteX5" fmla="*/ 1454346 w 1452352"/>
              <a:gd name="connsiteY5" fmla="*/ 629637 h 1253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2352" h="1253009">
                <a:moveTo>
                  <a:pt x="1090688" y="0"/>
                </a:moveTo>
                <a:lnTo>
                  <a:pt x="363658" y="0"/>
                </a:lnTo>
                <a:lnTo>
                  <a:pt x="0" y="629637"/>
                </a:lnTo>
                <a:lnTo>
                  <a:pt x="363658" y="1259275"/>
                </a:lnTo>
                <a:lnTo>
                  <a:pt x="1090688" y="1259275"/>
                </a:lnTo>
                <a:lnTo>
                  <a:pt x="1454346" y="629637"/>
                </a:lnTo>
                <a:close/>
              </a:path>
            </a:pathLst>
          </a:custGeom>
          <a:solidFill>
            <a:srgbClr val="009AB4"/>
          </a:solidFill>
          <a:ln w="2844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xmlns="" id="{966A2B57-19D2-43FE-BAF6-5B12AB9D0FC2}"/>
              </a:ext>
            </a:extLst>
          </p:cNvPr>
          <p:cNvSpPr/>
          <p:nvPr/>
        </p:nvSpPr>
        <p:spPr>
          <a:xfrm flipH="1">
            <a:off x="2305226" y="3730685"/>
            <a:ext cx="1452352" cy="1253010"/>
          </a:xfrm>
          <a:custGeom>
            <a:avLst/>
            <a:gdLst>
              <a:gd name="connsiteX0" fmla="*/ 1090688 w 1452352"/>
              <a:gd name="connsiteY0" fmla="*/ 0 h 1253009"/>
              <a:gd name="connsiteX1" fmla="*/ 363658 w 1452352"/>
              <a:gd name="connsiteY1" fmla="*/ 0 h 1253009"/>
              <a:gd name="connsiteX2" fmla="*/ 0 w 1452352"/>
              <a:gd name="connsiteY2" fmla="*/ 629637 h 1253009"/>
              <a:gd name="connsiteX3" fmla="*/ 363658 w 1452352"/>
              <a:gd name="connsiteY3" fmla="*/ 1259275 h 1253009"/>
              <a:gd name="connsiteX4" fmla="*/ 1090688 w 1452352"/>
              <a:gd name="connsiteY4" fmla="*/ 1259275 h 1253009"/>
              <a:gd name="connsiteX5" fmla="*/ 1454061 w 1452352"/>
              <a:gd name="connsiteY5" fmla="*/ 629637 h 1253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2352" h="1253009">
                <a:moveTo>
                  <a:pt x="1090688" y="0"/>
                </a:moveTo>
                <a:lnTo>
                  <a:pt x="363658" y="0"/>
                </a:lnTo>
                <a:lnTo>
                  <a:pt x="0" y="629637"/>
                </a:lnTo>
                <a:lnTo>
                  <a:pt x="363658" y="1259275"/>
                </a:lnTo>
                <a:lnTo>
                  <a:pt x="1090688" y="1259275"/>
                </a:lnTo>
                <a:lnTo>
                  <a:pt x="1454061" y="629637"/>
                </a:lnTo>
                <a:close/>
              </a:path>
            </a:pathLst>
          </a:custGeom>
          <a:solidFill>
            <a:srgbClr val="00C3E6"/>
          </a:solidFill>
          <a:ln w="2844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xmlns="" id="{A69E2E4C-349C-42BE-B21D-E0EAC786560E}"/>
              </a:ext>
            </a:extLst>
          </p:cNvPr>
          <p:cNvSpPr/>
          <p:nvPr/>
        </p:nvSpPr>
        <p:spPr>
          <a:xfrm flipH="1">
            <a:off x="2489190" y="3925186"/>
            <a:ext cx="2562975" cy="854325"/>
          </a:xfrm>
          <a:custGeom>
            <a:avLst/>
            <a:gdLst>
              <a:gd name="connsiteX0" fmla="*/ 2319492 w 2562974"/>
              <a:gd name="connsiteY0" fmla="*/ 0 h 854324"/>
              <a:gd name="connsiteX1" fmla="*/ 0 w 2562974"/>
              <a:gd name="connsiteY1" fmla="*/ 0 h 854324"/>
              <a:gd name="connsiteX2" fmla="*/ 246900 w 2562974"/>
              <a:gd name="connsiteY2" fmla="*/ 428586 h 854324"/>
              <a:gd name="connsiteX3" fmla="*/ 0 w 2562974"/>
              <a:gd name="connsiteY3" fmla="*/ 870273 h 854324"/>
              <a:gd name="connsiteX4" fmla="*/ 2319492 w 2562974"/>
              <a:gd name="connsiteY4" fmla="*/ 870273 h 854324"/>
              <a:gd name="connsiteX5" fmla="*/ 2570664 w 2562974"/>
              <a:gd name="connsiteY5" fmla="*/ 435136 h 854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62974" h="854324">
                <a:moveTo>
                  <a:pt x="2319492" y="0"/>
                </a:moveTo>
                <a:lnTo>
                  <a:pt x="0" y="0"/>
                </a:lnTo>
                <a:lnTo>
                  <a:pt x="246900" y="428586"/>
                </a:lnTo>
                <a:lnTo>
                  <a:pt x="0" y="870273"/>
                </a:lnTo>
                <a:lnTo>
                  <a:pt x="2319492" y="870273"/>
                </a:lnTo>
                <a:lnTo>
                  <a:pt x="2570664" y="435136"/>
                </a:lnTo>
                <a:close/>
              </a:path>
            </a:pathLst>
          </a:custGeom>
          <a:solidFill>
            <a:schemeClr val="bg1"/>
          </a:solidFill>
          <a:ln w="28444" cap="flat">
            <a:noFill/>
            <a:prstDash val="solid"/>
            <a:miter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endParaRPr lang="en-US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xmlns="" id="{C3D3A568-BA49-498F-8611-4A99F0A9061D}"/>
              </a:ext>
            </a:extLst>
          </p:cNvPr>
          <p:cNvGrpSpPr/>
          <p:nvPr/>
        </p:nvGrpSpPr>
        <p:grpSpPr>
          <a:xfrm>
            <a:off x="6549107" y="4618610"/>
            <a:ext cx="1911499" cy="503291"/>
            <a:chOff x="2405293" y="2237088"/>
            <a:chExt cx="1960170" cy="503291"/>
          </a:xfrm>
        </p:grpSpPr>
        <p:sp>
          <p:nvSpPr>
            <p:cNvPr id="72" name="Inhaltsplatzhalter 4">
              <a:extLst>
                <a:ext uri="{FF2B5EF4-FFF2-40B4-BE49-F238E27FC236}">
                  <a16:creationId xmlns:a16="http://schemas.microsoft.com/office/drawing/2014/main" xmlns="" id="{B3BD1EAF-7150-49F1-9105-4CDB08A068BE}"/>
                </a:ext>
              </a:extLst>
            </p:cNvPr>
            <p:cNvSpPr txBox="1">
              <a:spLocks/>
            </p:cNvSpPr>
            <p:nvPr/>
          </p:nvSpPr>
          <p:spPr>
            <a:xfrm>
              <a:off x="2507175" y="2237088"/>
              <a:ext cx="1699066" cy="246221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72967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Wingdings" panose="05000000000000000000" pitchFamily="2" charset="2"/>
                <a:buChar char="§"/>
                <a:defRPr sz="23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1pPr>
              <a:lvl2pPr marL="807798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20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2pPr>
              <a:lvl3pPr marL="1080764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9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3pPr>
              <a:lvl4pPr marL="1436256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4pPr>
              <a:lvl5pPr marL="1793335" indent="-179335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5pPr>
              <a:lvl6pPr marL="2513847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910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7972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5034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spcAft>
                  <a:spcPts val="1200"/>
                </a:spcAft>
                <a:buNone/>
              </a:pPr>
              <a:r>
                <a:rPr lang="en-US" sz="1600" b="1" dirty="0" smtClean="0">
                  <a:solidFill>
                    <a:srgbClr val="00B59A"/>
                  </a:solidFill>
                  <a:latin typeface="Roboto" pitchFamily="2" charset="0"/>
                  <a:ea typeface="Roboto" pitchFamily="2" charset="0"/>
                </a:rPr>
                <a:t>Review</a:t>
              </a:r>
              <a:endParaRPr lang="en-US" sz="1100" dirty="0">
                <a:solidFill>
                  <a:srgbClr val="00B59A"/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xmlns="" id="{59EF73CE-4FDE-44D3-B858-61EB9AE56FCB}"/>
                </a:ext>
              </a:extLst>
            </p:cNvPr>
            <p:cNvSpPr/>
            <p:nvPr/>
          </p:nvSpPr>
          <p:spPr>
            <a:xfrm>
              <a:off x="2405293" y="2486463"/>
              <a:ext cx="1960170" cy="2539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endParaRPr lang="en-US" sz="105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xmlns="" id="{D2601E3A-E5DB-4522-8AC7-84DE595B95DB}"/>
              </a:ext>
            </a:extLst>
          </p:cNvPr>
          <p:cNvGrpSpPr/>
          <p:nvPr/>
        </p:nvGrpSpPr>
        <p:grpSpPr>
          <a:xfrm>
            <a:off x="7754111" y="3152736"/>
            <a:ext cx="1911499" cy="503291"/>
            <a:chOff x="2405293" y="2237088"/>
            <a:chExt cx="1960170" cy="503291"/>
          </a:xfrm>
        </p:grpSpPr>
        <p:sp>
          <p:nvSpPr>
            <p:cNvPr id="75" name="Inhaltsplatzhalter 4">
              <a:extLst>
                <a:ext uri="{FF2B5EF4-FFF2-40B4-BE49-F238E27FC236}">
                  <a16:creationId xmlns:a16="http://schemas.microsoft.com/office/drawing/2014/main" xmlns="" id="{FCCA2944-CF2B-4477-A6D0-1DA426755290}"/>
                </a:ext>
              </a:extLst>
            </p:cNvPr>
            <p:cNvSpPr txBox="1">
              <a:spLocks/>
            </p:cNvSpPr>
            <p:nvPr/>
          </p:nvSpPr>
          <p:spPr>
            <a:xfrm>
              <a:off x="2507175" y="2237088"/>
              <a:ext cx="1699066" cy="246221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72967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Wingdings" panose="05000000000000000000" pitchFamily="2" charset="2"/>
                <a:buChar char="§"/>
                <a:defRPr sz="23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1pPr>
              <a:lvl2pPr marL="807798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20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2pPr>
              <a:lvl3pPr marL="1080764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9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3pPr>
              <a:lvl4pPr marL="1436256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4pPr>
              <a:lvl5pPr marL="1793335" indent="-179335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5pPr>
              <a:lvl6pPr marL="2513847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910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7972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5034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spcAft>
                  <a:spcPts val="1200"/>
                </a:spcAft>
                <a:buNone/>
              </a:pPr>
              <a:r>
                <a:rPr lang="en-US" sz="1600" b="1" dirty="0" smtClean="0">
                  <a:solidFill>
                    <a:srgbClr val="FFA300"/>
                  </a:solidFill>
                  <a:latin typeface="Roboto" pitchFamily="2" charset="0"/>
                  <a:ea typeface="Roboto" pitchFamily="2" charset="0"/>
                </a:rPr>
                <a:t>View Seat List</a:t>
              </a:r>
              <a:endParaRPr lang="en-US" sz="1100" dirty="0">
                <a:solidFill>
                  <a:srgbClr val="FFA300"/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xmlns="" id="{FA78C752-8063-4A1E-A066-FE8C437F8FD0}"/>
                </a:ext>
              </a:extLst>
            </p:cNvPr>
            <p:cNvSpPr/>
            <p:nvPr/>
          </p:nvSpPr>
          <p:spPr>
            <a:xfrm>
              <a:off x="2405293" y="2486463"/>
              <a:ext cx="1960170" cy="2539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endParaRPr lang="en-US" sz="105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xmlns="" id="{2DDDA2F3-EDF8-425D-8294-53450B9C5281}"/>
              </a:ext>
            </a:extLst>
          </p:cNvPr>
          <p:cNvGrpSpPr/>
          <p:nvPr/>
        </p:nvGrpSpPr>
        <p:grpSpPr>
          <a:xfrm>
            <a:off x="4078067" y="2885639"/>
            <a:ext cx="1911499" cy="503291"/>
            <a:chOff x="2405293" y="2237088"/>
            <a:chExt cx="1960170" cy="503291"/>
          </a:xfrm>
        </p:grpSpPr>
        <p:sp>
          <p:nvSpPr>
            <p:cNvPr id="78" name="Inhaltsplatzhalter 4">
              <a:extLst>
                <a:ext uri="{FF2B5EF4-FFF2-40B4-BE49-F238E27FC236}">
                  <a16:creationId xmlns:a16="http://schemas.microsoft.com/office/drawing/2014/main" xmlns="" id="{2F810870-0AD3-486D-B61C-7DA0F0ECD2C5}"/>
                </a:ext>
              </a:extLst>
            </p:cNvPr>
            <p:cNvSpPr txBox="1">
              <a:spLocks/>
            </p:cNvSpPr>
            <p:nvPr/>
          </p:nvSpPr>
          <p:spPr>
            <a:xfrm>
              <a:off x="2507175" y="2237088"/>
              <a:ext cx="1699066" cy="246221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72967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Wingdings" panose="05000000000000000000" pitchFamily="2" charset="2"/>
                <a:buChar char="§"/>
                <a:defRPr sz="23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1pPr>
              <a:lvl2pPr marL="807798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20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2pPr>
              <a:lvl3pPr marL="1080764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9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3pPr>
              <a:lvl4pPr marL="1436256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4pPr>
              <a:lvl5pPr marL="1793335" indent="-179335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5pPr>
              <a:lvl6pPr marL="2513847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910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7972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5034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spcAft>
                  <a:spcPts val="1200"/>
                </a:spcAft>
                <a:buNone/>
              </a:pPr>
              <a:r>
                <a:rPr lang="en-US" sz="1600" b="1" dirty="0" smtClean="0">
                  <a:solidFill>
                    <a:srgbClr val="FF3654"/>
                  </a:solidFill>
                  <a:latin typeface="Roboto" pitchFamily="2" charset="0"/>
                  <a:ea typeface="Roboto" pitchFamily="2" charset="0"/>
                </a:rPr>
                <a:t>Track Order</a:t>
              </a:r>
              <a:endParaRPr lang="en-US" sz="1100" dirty="0">
                <a:solidFill>
                  <a:srgbClr val="FF3654"/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xmlns="" id="{9461D48F-DFB3-4A08-AF07-F05ABF78365C}"/>
                </a:ext>
              </a:extLst>
            </p:cNvPr>
            <p:cNvSpPr/>
            <p:nvPr/>
          </p:nvSpPr>
          <p:spPr>
            <a:xfrm>
              <a:off x="2405293" y="2486463"/>
              <a:ext cx="1960170" cy="2539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endParaRPr lang="en-US" sz="105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xmlns="" id="{A0B39557-ECD1-405D-9CD5-AA408F26407A}"/>
              </a:ext>
            </a:extLst>
          </p:cNvPr>
          <p:cNvGrpSpPr/>
          <p:nvPr/>
        </p:nvGrpSpPr>
        <p:grpSpPr>
          <a:xfrm>
            <a:off x="2909948" y="4237256"/>
            <a:ext cx="1911499" cy="503291"/>
            <a:chOff x="2405293" y="2237088"/>
            <a:chExt cx="1960170" cy="503291"/>
          </a:xfrm>
        </p:grpSpPr>
        <p:sp>
          <p:nvSpPr>
            <p:cNvPr id="81" name="Inhaltsplatzhalter 4">
              <a:extLst>
                <a:ext uri="{FF2B5EF4-FFF2-40B4-BE49-F238E27FC236}">
                  <a16:creationId xmlns:a16="http://schemas.microsoft.com/office/drawing/2014/main" xmlns="" id="{299E3232-0C3E-4F34-9101-491FCC5A3183}"/>
                </a:ext>
              </a:extLst>
            </p:cNvPr>
            <p:cNvSpPr txBox="1">
              <a:spLocks/>
            </p:cNvSpPr>
            <p:nvPr/>
          </p:nvSpPr>
          <p:spPr>
            <a:xfrm>
              <a:off x="2507175" y="2237088"/>
              <a:ext cx="1699066" cy="246221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72967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Wingdings" panose="05000000000000000000" pitchFamily="2" charset="2"/>
                <a:buChar char="§"/>
                <a:defRPr sz="23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1pPr>
              <a:lvl2pPr marL="807798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20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2pPr>
              <a:lvl3pPr marL="1080764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9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3pPr>
              <a:lvl4pPr marL="1436256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4pPr>
              <a:lvl5pPr marL="1793335" indent="-179335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5pPr>
              <a:lvl6pPr marL="2513847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910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7972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5034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spcAft>
                  <a:spcPts val="1200"/>
                </a:spcAft>
                <a:buNone/>
              </a:pPr>
              <a:r>
                <a:rPr lang="en-US" sz="1600" b="1" dirty="0" smtClean="0">
                  <a:solidFill>
                    <a:srgbClr val="00C3E6"/>
                  </a:solidFill>
                  <a:latin typeface="Roboto" pitchFamily="2" charset="0"/>
                  <a:ea typeface="Roboto" pitchFamily="2" charset="0"/>
                </a:rPr>
                <a:t>View Order List</a:t>
              </a:r>
              <a:endParaRPr lang="en-US" sz="1100" dirty="0">
                <a:solidFill>
                  <a:srgbClr val="00C3E6"/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xmlns="" id="{94ED3733-9F51-441B-90F2-54CA800DBD06}"/>
                </a:ext>
              </a:extLst>
            </p:cNvPr>
            <p:cNvSpPr/>
            <p:nvPr/>
          </p:nvSpPr>
          <p:spPr>
            <a:xfrm>
              <a:off x="2405293" y="2486463"/>
              <a:ext cx="1960170" cy="2539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endParaRPr lang="en-US" sz="105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sp>
        <p:nvSpPr>
          <p:cNvPr id="30" name="Title 2">
            <a:extLst>
              <a:ext uri="{FF2B5EF4-FFF2-40B4-BE49-F238E27FC236}">
                <a16:creationId xmlns:a16="http://schemas.microsoft.com/office/drawing/2014/main" xmlns="" id="{4927E37E-6F98-4672-8A68-A600592F3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966" y="874185"/>
            <a:ext cx="11157817" cy="660511"/>
          </a:xfrm>
        </p:spPr>
        <p:txBody>
          <a:bodyPr/>
          <a:lstStyle/>
          <a:p>
            <a:r>
              <a:rPr lang="en-US" sz="4000" b="1" dirty="0" smtClean="0">
                <a:solidFill>
                  <a:srgbClr val="C00000"/>
                </a:solidFill>
              </a:rPr>
              <a:t>Non-Functional</a:t>
            </a:r>
            <a:r>
              <a:rPr lang="en-US" sz="4000" b="1" dirty="0" smtClean="0"/>
              <a:t> </a:t>
            </a:r>
            <a:r>
              <a:rPr lang="en-US" sz="4000" b="1" dirty="0" smtClean="0">
                <a:solidFill>
                  <a:schemeClr val="accent3">
                    <a:lumMod val="50000"/>
                  </a:schemeClr>
                </a:solidFill>
              </a:rPr>
              <a:t>Requirement's</a:t>
            </a:r>
            <a:endParaRPr lang="en-US" sz="4000" b="1" dirty="0">
              <a:solidFill>
                <a:schemeClr val="accent3">
                  <a:lumMod val="50000"/>
                </a:schemeClr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0620" y="392461"/>
            <a:ext cx="2526338" cy="159065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42" y="161474"/>
            <a:ext cx="2003148" cy="1879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3275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25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75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500"/>
                            </p:stCondLst>
                            <p:childTnLst>
                              <p:par>
                                <p:cTn id="4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750"/>
                            </p:stCondLst>
                            <p:childTnLst>
                              <p:par>
                                <p:cTn id="5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250"/>
                            </p:stCondLst>
                            <p:childTnLst>
                              <p:par>
                                <p:cTn id="6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6500"/>
                            </p:stCondLst>
                            <p:childTnLst>
                              <p:par>
                                <p:cTn id="7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7000"/>
                            </p:stCondLst>
                            <p:childTnLst>
                              <p:par>
                                <p:cTn id="8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 animBg="1"/>
      <p:bldP spid="11" grpId="0" animBg="1"/>
      <p:bldP spid="13" grpId="0" animBg="1"/>
      <p:bldP spid="14" grpId="0" animBg="1"/>
      <p:bldP spid="21" grpId="0" animBg="1"/>
      <p:bldP spid="22" grpId="0" animBg="1"/>
      <p:bldP spid="46" grpId="0" animBg="1"/>
      <p:bldP spid="47" grpId="0" animBg="1"/>
      <p:bldP spid="48" grpId="0" animBg="1"/>
      <p:bldP spid="4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xmlns="" id="{4927E37E-6F98-4672-8A68-A600592F3C58}"/>
              </a:ext>
            </a:extLst>
          </p:cNvPr>
          <p:cNvSpPr txBox="1">
            <a:spLocks/>
          </p:cNvSpPr>
          <p:nvPr/>
        </p:nvSpPr>
        <p:spPr>
          <a:xfrm>
            <a:off x="3021667" y="719718"/>
            <a:ext cx="6033433" cy="66051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 smtClean="0">
                <a:solidFill>
                  <a:srgbClr val="002060"/>
                </a:solidFill>
                <a:latin typeface="Roboto" pitchFamily="2" charset="0"/>
                <a:ea typeface="Roboto" pitchFamily="2" charset="0"/>
              </a:rPr>
              <a:t>  1.Use Case </a:t>
            </a:r>
            <a:r>
              <a:rPr lang="en-US" sz="4000" b="1" dirty="0" smtClean="0">
                <a:solidFill>
                  <a:srgbClr val="FF0000"/>
                </a:solidFill>
                <a:latin typeface="Roboto" pitchFamily="2" charset="0"/>
                <a:ea typeface="Roboto" pitchFamily="2" charset="0"/>
              </a:rPr>
              <a:t>Diagram</a:t>
            </a:r>
            <a:endParaRPr lang="en-US" sz="4000" b="1" dirty="0">
              <a:solidFill>
                <a:srgbClr val="FF0000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4927E37E-6F98-4672-8A68-A600592F3C58}"/>
              </a:ext>
            </a:extLst>
          </p:cNvPr>
          <p:cNvSpPr txBox="1">
            <a:spLocks/>
          </p:cNvSpPr>
          <p:nvPr/>
        </p:nvSpPr>
        <p:spPr>
          <a:xfrm>
            <a:off x="4257144" y="249867"/>
            <a:ext cx="4509433" cy="660511"/>
          </a:xfrm>
          <a:prstGeom prst="rect">
            <a:avLst/>
          </a:prstGeom>
          <a:noFill/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 smtClean="0">
                <a:solidFill>
                  <a:schemeClr val="bg2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‘System Design’ </a:t>
            </a:r>
            <a:endParaRPr lang="en-US" sz="2800" b="1" dirty="0">
              <a:solidFill>
                <a:schemeClr val="bg2">
                  <a:lumMod val="50000"/>
                </a:schemeClr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2075" y="1363242"/>
            <a:ext cx="6524625" cy="54102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632075" y="1380229"/>
            <a:ext cx="1254125" cy="2136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929714" y="1392929"/>
            <a:ext cx="730250" cy="2136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243763" y="6577013"/>
            <a:ext cx="481012" cy="14763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753349" y="6625805"/>
            <a:ext cx="1389062" cy="147637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C:\Users\sami\Desktop\Web Tech Project\b725630e65b88fa680bdf29e9e8034ec-0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0744" y="1768662"/>
            <a:ext cx="2951256" cy="2951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C:\Users\sami\Desktop\Web Tech Project\b725630e65b88fa680bdf29e9e8034ec-0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856" y="1606550"/>
            <a:ext cx="2951256" cy="2951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327C5-B821-4FE9-A59A-A60D9EB59A9A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5247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xmlns="" id="{4927E37E-6F98-4672-8A68-A600592F3C58}"/>
              </a:ext>
            </a:extLst>
          </p:cNvPr>
          <p:cNvSpPr txBox="1">
            <a:spLocks/>
          </p:cNvSpPr>
          <p:nvPr/>
        </p:nvSpPr>
        <p:spPr>
          <a:xfrm>
            <a:off x="3021667" y="719718"/>
            <a:ext cx="6033433" cy="66051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 smtClean="0">
                <a:solidFill>
                  <a:srgbClr val="002060"/>
                </a:solidFill>
                <a:latin typeface="Roboto" pitchFamily="2" charset="0"/>
                <a:ea typeface="Roboto" pitchFamily="2" charset="0"/>
              </a:rPr>
              <a:t>       2.Class </a:t>
            </a:r>
            <a:r>
              <a:rPr lang="en-US" sz="4000" b="1" dirty="0" smtClean="0">
                <a:solidFill>
                  <a:srgbClr val="FF0000"/>
                </a:solidFill>
                <a:latin typeface="Roboto" pitchFamily="2" charset="0"/>
                <a:ea typeface="Roboto" pitchFamily="2" charset="0"/>
              </a:rPr>
              <a:t>Diagram</a:t>
            </a:r>
            <a:endParaRPr lang="en-US" sz="4000" b="1" dirty="0">
              <a:solidFill>
                <a:srgbClr val="FF0000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4927E37E-6F98-4672-8A68-A600592F3C58}"/>
              </a:ext>
            </a:extLst>
          </p:cNvPr>
          <p:cNvSpPr txBox="1">
            <a:spLocks/>
          </p:cNvSpPr>
          <p:nvPr/>
        </p:nvSpPr>
        <p:spPr>
          <a:xfrm>
            <a:off x="4257144" y="249867"/>
            <a:ext cx="4509433" cy="660511"/>
          </a:xfrm>
          <a:prstGeom prst="rect">
            <a:avLst/>
          </a:prstGeom>
          <a:noFill/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 smtClean="0">
                <a:solidFill>
                  <a:schemeClr val="bg2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 ‘System Design’ </a:t>
            </a:r>
            <a:endParaRPr lang="en-US" sz="2800" b="1" dirty="0">
              <a:solidFill>
                <a:schemeClr val="bg2">
                  <a:lumMod val="50000"/>
                </a:schemeClr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632075" y="1380229"/>
            <a:ext cx="1254125" cy="2136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929714" y="1392929"/>
            <a:ext cx="730250" cy="2136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243763" y="6577013"/>
            <a:ext cx="481012" cy="14763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753349" y="6625805"/>
            <a:ext cx="1389062" cy="147637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2" t="3644" r="1566" b="5686"/>
          <a:stretch/>
        </p:blipFill>
        <p:spPr>
          <a:xfrm>
            <a:off x="2349792" y="1425920"/>
            <a:ext cx="7377182" cy="5432080"/>
          </a:xfrm>
          <a:prstGeom prst="rect">
            <a:avLst/>
          </a:prstGeom>
        </p:spPr>
      </p:pic>
      <p:pic>
        <p:nvPicPr>
          <p:cNvPr id="3074" name="Picture 2" descr="C:\Users\sami\Desktop\Web Tech Project\AcidicUnfoldedGoldenretriever-max-1mb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3132" y="2562037"/>
            <a:ext cx="2668868" cy="2668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C:\Users\sami\Desktop\Web Tech Project\AcidicUnfoldedGoldenretriever-max-1mb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793" y="2562037"/>
            <a:ext cx="2668868" cy="2668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327C5-B821-4FE9-A59A-A60D9EB59A9A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7892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xmlns="" id="{4927E37E-6F98-4672-8A68-A600592F3C58}"/>
              </a:ext>
            </a:extLst>
          </p:cNvPr>
          <p:cNvSpPr txBox="1">
            <a:spLocks/>
          </p:cNvSpPr>
          <p:nvPr/>
        </p:nvSpPr>
        <p:spPr>
          <a:xfrm>
            <a:off x="3021667" y="719718"/>
            <a:ext cx="6033433" cy="66051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 smtClean="0">
                <a:solidFill>
                  <a:srgbClr val="002060"/>
                </a:solidFill>
                <a:latin typeface="Roboto" pitchFamily="2" charset="0"/>
                <a:ea typeface="Roboto" pitchFamily="2" charset="0"/>
              </a:rPr>
              <a:t>    </a:t>
            </a:r>
            <a:r>
              <a:rPr lang="en-US" sz="4000" b="1" dirty="0" smtClean="0">
                <a:solidFill>
                  <a:srgbClr val="FF0000"/>
                </a:solidFill>
                <a:latin typeface="Roboto" pitchFamily="2" charset="0"/>
                <a:ea typeface="Roboto" pitchFamily="2" charset="0"/>
              </a:rPr>
              <a:t>3.Sequence</a:t>
            </a:r>
            <a:r>
              <a:rPr lang="en-US" sz="4000" b="1" dirty="0" smtClean="0">
                <a:solidFill>
                  <a:srgbClr val="002060"/>
                </a:solidFill>
                <a:latin typeface="Roboto" pitchFamily="2" charset="0"/>
                <a:ea typeface="Roboto" pitchFamily="2" charset="0"/>
              </a:rPr>
              <a:t> Diagram</a:t>
            </a:r>
            <a:endParaRPr lang="en-US" sz="4000" b="1" dirty="0">
              <a:solidFill>
                <a:srgbClr val="002060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4927E37E-6F98-4672-8A68-A600592F3C58}"/>
              </a:ext>
            </a:extLst>
          </p:cNvPr>
          <p:cNvSpPr txBox="1">
            <a:spLocks/>
          </p:cNvSpPr>
          <p:nvPr/>
        </p:nvSpPr>
        <p:spPr>
          <a:xfrm>
            <a:off x="4257144" y="249867"/>
            <a:ext cx="4509433" cy="660511"/>
          </a:xfrm>
          <a:prstGeom prst="rect">
            <a:avLst/>
          </a:prstGeom>
          <a:noFill/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 smtClean="0">
                <a:solidFill>
                  <a:schemeClr val="bg2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 ‘System Design’ </a:t>
            </a:r>
            <a:endParaRPr lang="en-US" sz="2800" b="1" dirty="0">
              <a:solidFill>
                <a:schemeClr val="bg2">
                  <a:lumMod val="50000"/>
                </a:schemeClr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632075" y="1380229"/>
            <a:ext cx="1254125" cy="2136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929714" y="1392929"/>
            <a:ext cx="730250" cy="2136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243763" y="6577013"/>
            <a:ext cx="481012" cy="14763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753349" y="6625805"/>
            <a:ext cx="1389062" cy="147637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2075" y="1370818"/>
            <a:ext cx="6644526" cy="548718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6601" y="3311222"/>
            <a:ext cx="2480184" cy="24801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96" y="3590116"/>
            <a:ext cx="3426133" cy="220129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4919731" y="1738648"/>
            <a:ext cx="1210614" cy="4507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 dirty="0" smtClean="0">
              <a:solidFill>
                <a:schemeClr val="tx1">
                  <a:lumMod val="50000"/>
                </a:schemeClr>
              </a:solidFill>
            </a:endParaRPr>
          </a:p>
          <a:p>
            <a:pPr algn="ctr"/>
            <a:r>
              <a:rPr lang="en-US" sz="1400" b="1" dirty="0" smtClean="0">
                <a:solidFill>
                  <a:schemeClr val="tx1">
                    <a:lumMod val="50000"/>
                  </a:schemeClr>
                </a:solidFill>
              </a:rPr>
              <a:t>Products </a:t>
            </a:r>
            <a:r>
              <a:rPr lang="en-US" sz="1400" b="1" dirty="0">
                <a:solidFill>
                  <a:schemeClr val="tx1">
                    <a:lumMod val="50000"/>
                  </a:schemeClr>
                </a:solidFill>
              </a:rPr>
              <a:t>List</a:t>
            </a:r>
            <a:endParaRPr lang="en-US" sz="1400" dirty="0">
              <a:solidFill>
                <a:schemeClr val="tx1">
                  <a:lumMod val="50000"/>
                </a:schemeClr>
              </a:solidFill>
            </a:endParaRPr>
          </a:p>
          <a:p>
            <a:pPr algn="ctr"/>
            <a:endParaRPr lang="en-US" sz="1400" dirty="0">
              <a:solidFill>
                <a:srgbClr val="002060"/>
              </a:solidFill>
            </a:endParaRP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327C5-B821-4FE9-A59A-A60D9EB59A9A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0344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5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100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0" dur="1000" fill="hold">
                                          <p:stCondLst>
                                            <p:cond delay="20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" dur="1000" fill="hold">
                                          <p:stCondLst>
                                            <p:cond delay="30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2" dur="1000" fill="hold">
                                          <p:stCondLst>
                                            <p:cond delay="40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xmlns="" id="{4927E37E-6F98-4672-8A68-A600592F3C58}"/>
              </a:ext>
            </a:extLst>
          </p:cNvPr>
          <p:cNvSpPr txBox="1">
            <a:spLocks/>
          </p:cNvSpPr>
          <p:nvPr/>
        </p:nvSpPr>
        <p:spPr>
          <a:xfrm>
            <a:off x="2661055" y="719718"/>
            <a:ext cx="6033433" cy="66051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 smtClean="0">
                <a:solidFill>
                  <a:srgbClr val="FF0000"/>
                </a:solidFill>
                <a:latin typeface="Roboto" pitchFamily="2" charset="0"/>
                <a:ea typeface="Roboto" pitchFamily="2" charset="0"/>
              </a:rPr>
              <a:t>3.E-R</a:t>
            </a:r>
            <a:r>
              <a:rPr lang="en-US" sz="4000" b="1" dirty="0" smtClean="0">
                <a:solidFill>
                  <a:srgbClr val="002060"/>
                </a:solidFill>
                <a:latin typeface="Roboto" pitchFamily="2" charset="0"/>
                <a:ea typeface="Roboto" pitchFamily="2" charset="0"/>
              </a:rPr>
              <a:t> Diagram</a:t>
            </a:r>
            <a:endParaRPr lang="en-US" sz="4000" b="1" dirty="0">
              <a:solidFill>
                <a:srgbClr val="002060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4927E37E-6F98-4672-8A68-A600592F3C58}"/>
              </a:ext>
            </a:extLst>
          </p:cNvPr>
          <p:cNvSpPr txBox="1">
            <a:spLocks/>
          </p:cNvSpPr>
          <p:nvPr/>
        </p:nvSpPr>
        <p:spPr>
          <a:xfrm>
            <a:off x="4257144" y="249867"/>
            <a:ext cx="4509433" cy="660511"/>
          </a:xfrm>
          <a:prstGeom prst="rect">
            <a:avLst/>
          </a:prstGeom>
          <a:noFill/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 smtClean="0">
                <a:solidFill>
                  <a:schemeClr val="bg2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 ‘System Design’ </a:t>
            </a:r>
            <a:endParaRPr lang="en-US" sz="2800" b="1" dirty="0">
              <a:solidFill>
                <a:schemeClr val="bg2">
                  <a:lumMod val="50000"/>
                </a:schemeClr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632075" y="1380229"/>
            <a:ext cx="1254125" cy="2136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929714" y="1392929"/>
            <a:ext cx="730250" cy="2136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243763" y="6577013"/>
            <a:ext cx="481012" cy="14763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753349" y="6625805"/>
            <a:ext cx="1389062" cy="147637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0275" y="1392929"/>
            <a:ext cx="4434991" cy="541320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599" y="1869089"/>
            <a:ext cx="3321676" cy="332167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4018" y="2395654"/>
            <a:ext cx="4141273" cy="2458736"/>
          </a:xfrm>
          <a:prstGeom prst="rect">
            <a:avLst/>
          </a:prstGeom>
        </p:spPr>
      </p:pic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327C5-B821-4FE9-A59A-A60D9EB59A9A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8111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773067" y="455144"/>
            <a:ext cx="472026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4800" b="1" dirty="0">
                <a:solidFill>
                  <a:srgbClr val="FF0000"/>
                </a:solidFill>
                <a:latin typeface="Roboto" pitchFamily="2" charset="0"/>
                <a:ea typeface="Roboto" pitchFamily="2" charset="0"/>
              </a:rPr>
              <a:t>Software</a:t>
            </a:r>
            <a:r>
              <a:rPr lang="en-US" sz="4800" b="1" dirty="0">
                <a:solidFill>
                  <a:schemeClr val="tx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n-US" sz="4800" b="1" dirty="0" smtClean="0">
                <a:solidFill>
                  <a:srgbClr val="002060"/>
                </a:solidFill>
                <a:latin typeface="Roboto" pitchFamily="2" charset="0"/>
                <a:ea typeface="Roboto" pitchFamily="2" charset="0"/>
              </a:rPr>
              <a:t>Design</a:t>
            </a:r>
            <a:endParaRPr lang="en-US" sz="4800" b="1" dirty="0">
              <a:solidFill>
                <a:schemeClr val="bg2">
                  <a:lumMod val="75000"/>
                </a:schemeClr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2198" y="2366069"/>
            <a:ext cx="3859802" cy="4565561"/>
          </a:xfrm>
          <a:prstGeom prst="rect">
            <a:avLst/>
          </a:prstGeom>
        </p:spPr>
      </p:pic>
      <p:sp>
        <p:nvSpPr>
          <p:cNvPr id="4" name="Freeform 10">
            <a:extLst>
              <a:ext uri="{FF2B5EF4-FFF2-40B4-BE49-F238E27FC236}">
                <a16:creationId xmlns:a16="http://schemas.microsoft.com/office/drawing/2014/main" xmlns="" id="{3EF0D40C-9F12-4811-ACDC-2BE7814927D2}"/>
              </a:ext>
            </a:extLst>
          </p:cNvPr>
          <p:cNvSpPr>
            <a:spLocks/>
          </p:cNvSpPr>
          <p:nvPr/>
        </p:nvSpPr>
        <p:spPr bwMode="auto">
          <a:xfrm>
            <a:off x="2138933" y="2801491"/>
            <a:ext cx="3529919" cy="3352710"/>
          </a:xfrm>
          <a:custGeom>
            <a:avLst/>
            <a:gdLst>
              <a:gd name="T0" fmla="*/ 1143 w 2250"/>
              <a:gd name="T1" fmla="*/ 2138 h 2138"/>
              <a:gd name="T2" fmla="*/ 1107 w 2250"/>
              <a:gd name="T3" fmla="*/ 2138 h 2138"/>
              <a:gd name="T4" fmla="*/ 1107 w 2250"/>
              <a:gd name="T5" fmla="*/ 2071 h 2138"/>
              <a:gd name="T6" fmla="*/ 1193 w 2250"/>
              <a:gd name="T7" fmla="*/ 1985 h 2138"/>
              <a:gd name="T8" fmla="*/ 1999 w 2250"/>
              <a:gd name="T9" fmla="*/ 1985 h 2138"/>
              <a:gd name="T10" fmla="*/ 2214 w 2250"/>
              <a:gd name="T11" fmla="*/ 1770 h 2138"/>
              <a:gd name="T12" fmla="*/ 1999 w 2250"/>
              <a:gd name="T13" fmla="*/ 1554 h 2138"/>
              <a:gd name="T14" fmla="*/ 251 w 2250"/>
              <a:gd name="T15" fmla="*/ 1554 h 2138"/>
              <a:gd name="T16" fmla="*/ 0 w 2250"/>
              <a:gd name="T17" fmla="*/ 1303 h 2138"/>
              <a:gd name="T18" fmla="*/ 251 w 2250"/>
              <a:gd name="T19" fmla="*/ 1051 h 2138"/>
              <a:gd name="T20" fmla="*/ 1999 w 2250"/>
              <a:gd name="T21" fmla="*/ 1051 h 2138"/>
              <a:gd name="T22" fmla="*/ 2214 w 2250"/>
              <a:gd name="T23" fmla="*/ 836 h 2138"/>
              <a:gd name="T24" fmla="*/ 1999 w 2250"/>
              <a:gd name="T25" fmla="*/ 620 h 2138"/>
              <a:gd name="T26" fmla="*/ 251 w 2250"/>
              <a:gd name="T27" fmla="*/ 620 h 2138"/>
              <a:gd name="T28" fmla="*/ 0 w 2250"/>
              <a:gd name="T29" fmla="*/ 369 h 2138"/>
              <a:gd name="T30" fmla="*/ 251 w 2250"/>
              <a:gd name="T31" fmla="*/ 117 h 2138"/>
              <a:gd name="T32" fmla="*/ 1057 w 2250"/>
              <a:gd name="T33" fmla="*/ 117 h 2138"/>
              <a:gd name="T34" fmla="*/ 1107 w 2250"/>
              <a:gd name="T35" fmla="*/ 67 h 2138"/>
              <a:gd name="T36" fmla="*/ 1107 w 2250"/>
              <a:gd name="T37" fmla="*/ 0 h 2138"/>
              <a:gd name="T38" fmla="*/ 1143 w 2250"/>
              <a:gd name="T39" fmla="*/ 0 h 2138"/>
              <a:gd name="T40" fmla="*/ 1143 w 2250"/>
              <a:gd name="T41" fmla="*/ 67 h 2138"/>
              <a:gd name="T42" fmla="*/ 1057 w 2250"/>
              <a:gd name="T43" fmla="*/ 153 h 2138"/>
              <a:gd name="T44" fmla="*/ 251 w 2250"/>
              <a:gd name="T45" fmla="*/ 153 h 2138"/>
              <a:gd name="T46" fmla="*/ 36 w 2250"/>
              <a:gd name="T47" fmla="*/ 369 h 2138"/>
              <a:gd name="T48" fmla="*/ 251 w 2250"/>
              <a:gd name="T49" fmla="*/ 584 h 2138"/>
              <a:gd name="T50" fmla="*/ 1999 w 2250"/>
              <a:gd name="T51" fmla="*/ 584 h 2138"/>
              <a:gd name="T52" fmla="*/ 2250 w 2250"/>
              <a:gd name="T53" fmla="*/ 836 h 2138"/>
              <a:gd name="T54" fmla="*/ 1999 w 2250"/>
              <a:gd name="T55" fmla="*/ 1087 h 2138"/>
              <a:gd name="T56" fmla="*/ 251 w 2250"/>
              <a:gd name="T57" fmla="*/ 1087 h 2138"/>
              <a:gd name="T58" fmla="*/ 36 w 2250"/>
              <a:gd name="T59" fmla="*/ 1303 h 2138"/>
              <a:gd name="T60" fmla="*/ 251 w 2250"/>
              <a:gd name="T61" fmla="*/ 1518 h 2138"/>
              <a:gd name="T62" fmla="*/ 1999 w 2250"/>
              <a:gd name="T63" fmla="*/ 1518 h 2138"/>
              <a:gd name="T64" fmla="*/ 2250 w 2250"/>
              <a:gd name="T65" fmla="*/ 1770 h 2138"/>
              <a:gd name="T66" fmla="*/ 1999 w 2250"/>
              <a:gd name="T67" fmla="*/ 2021 h 2138"/>
              <a:gd name="T68" fmla="*/ 1193 w 2250"/>
              <a:gd name="T69" fmla="*/ 2021 h 2138"/>
              <a:gd name="T70" fmla="*/ 1143 w 2250"/>
              <a:gd name="T71" fmla="*/ 2071 h 2138"/>
              <a:gd name="T72" fmla="*/ 1143 w 2250"/>
              <a:gd name="T73" fmla="*/ 2138 h 2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2250" h="2138">
                <a:moveTo>
                  <a:pt x="1143" y="2138"/>
                </a:moveTo>
                <a:cubicBezTo>
                  <a:pt x="1107" y="2138"/>
                  <a:pt x="1107" y="2138"/>
                  <a:pt x="1107" y="2138"/>
                </a:cubicBezTo>
                <a:cubicBezTo>
                  <a:pt x="1107" y="2071"/>
                  <a:pt x="1107" y="2071"/>
                  <a:pt x="1107" y="2071"/>
                </a:cubicBezTo>
                <a:cubicBezTo>
                  <a:pt x="1107" y="2024"/>
                  <a:pt x="1145" y="1985"/>
                  <a:pt x="1193" y="1985"/>
                </a:cubicBezTo>
                <a:cubicBezTo>
                  <a:pt x="1999" y="1985"/>
                  <a:pt x="1999" y="1985"/>
                  <a:pt x="1999" y="1985"/>
                </a:cubicBezTo>
                <a:cubicBezTo>
                  <a:pt x="2118" y="1985"/>
                  <a:pt x="2214" y="1888"/>
                  <a:pt x="2214" y="1770"/>
                </a:cubicBezTo>
                <a:cubicBezTo>
                  <a:pt x="2214" y="1651"/>
                  <a:pt x="2118" y="1554"/>
                  <a:pt x="1999" y="1554"/>
                </a:cubicBezTo>
                <a:cubicBezTo>
                  <a:pt x="251" y="1554"/>
                  <a:pt x="251" y="1554"/>
                  <a:pt x="251" y="1554"/>
                </a:cubicBezTo>
                <a:cubicBezTo>
                  <a:pt x="113" y="1554"/>
                  <a:pt x="0" y="1441"/>
                  <a:pt x="0" y="1303"/>
                </a:cubicBezTo>
                <a:cubicBezTo>
                  <a:pt x="0" y="1164"/>
                  <a:pt x="113" y="1051"/>
                  <a:pt x="251" y="1051"/>
                </a:cubicBezTo>
                <a:cubicBezTo>
                  <a:pt x="1999" y="1051"/>
                  <a:pt x="1999" y="1051"/>
                  <a:pt x="1999" y="1051"/>
                </a:cubicBezTo>
                <a:cubicBezTo>
                  <a:pt x="2118" y="1051"/>
                  <a:pt x="2214" y="954"/>
                  <a:pt x="2214" y="836"/>
                </a:cubicBezTo>
                <a:cubicBezTo>
                  <a:pt x="2214" y="717"/>
                  <a:pt x="2118" y="620"/>
                  <a:pt x="1999" y="620"/>
                </a:cubicBezTo>
                <a:cubicBezTo>
                  <a:pt x="251" y="620"/>
                  <a:pt x="251" y="620"/>
                  <a:pt x="251" y="620"/>
                </a:cubicBezTo>
                <a:cubicBezTo>
                  <a:pt x="113" y="620"/>
                  <a:pt x="0" y="507"/>
                  <a:pt x="0" y="369"/>
                </a:cubicBezTo>
                <a:cubicBezTo>
                  <a:pt x="0" y="230"/>
                  <a:pt x="113" y="117"/>
                  <a:pt x="251" y="117"/>
                </a:cubicBezTo>
                <a:cubicBezTo>
                  <a:pt x="1057" y="117"/>
                  <a:pt x="1057" y="117"/>
                  <a:pt x="1057" y="117"/>
                </a:cubicBezTo>
                <a:cubicBezTo>
                  <a:pt x="1085" y="117"/>
                  <a:pt x="1107" y="95"/>
                  <a:pt x="1107" y="67"/>
                </a:cubicBezTo>
                <a:cubicBezTo>
                  <a:pt x="1107" y="0"/>
                  <a:pt x="1107" y="0"/>
                  <a:pt x="1107" y="0"/>
                </a:cubicBezTo>
                <a:cubicBezTo>
                  <a:pt x="1143" y="0"/>
                  <a:pt x="1143" y="0"/>
                  <a:pt x="1143" y="0"/>
                </a:cubicBezTo>
                <a:cubicBezTo>
                  <a:pt x="1143" y="67"/>
                  <a:pt x="1143" y="67"/>
                  <a:pt x="1143" y="67"/>
                </a:cubicBezTo>
                <a:cubicBezTo>
                  <a:pt x="1143" y="115"/>
                  <a:pt x="1105" y="153"/>
                  <a:pt x="1057" y="153"/>
                </a:cubicBezTo>
                <a:cubicBezTo>
                  <a:pt x="251" y="153"/>
                  <a:pt x="251" y="153"/>
                  <a:pt x="251" y="153"/>
                </a:cubicBezTo>
                <a:cubicBezTo>
                  <a:pt x="132" y="153"/>
                  <a:pt x="36" y="250"/>
                  <a:pt x="36" y="369"/>
                </a:cubicBezTo>
                <a:cubicBezTo>
                  <a:pt x="36" y="487"/>
                  <a:pt x="132" y="584"/>
                  <a:pt x="251" y="584"/>
                </a:cubicBezTo>
                <a:cubicBezTo>
                  <a:pt x="1999" y="584"/>
                  <a:pt x="1999" y="584"/>
                  <a:pt x="1999" y="584"/>
                </a:cubicBezTo>
                <a:cubicBezTo>
                  <a:pt x="2137" y="584"/>
                  <a:pt x="2250" y="697"/>
                  <a:pt x="2250" y="836"/>
                </a:cubicBezTo>
                <a:cubicBezTo>
                  <a:pt x="2250" y="974"/>
                  <a:pt x="2137" y="1087"/>
                  <a:pt x="1999" y="1087"/>
                </a:cubicBezTo>
                <a:cubicBezTo>
                  <a:pt x="251" y="1087"/>
                  <a:pt x="251" y="1087"/>
                  <a:pt x="251" y="1087"/>
                </a:cubicBezTo>
                <a:cubicBezTo>
                  <a:pt x="132" y="1087"/>
                  <a:pt x="36" y="1184"/>
                  <a:pt x="36" y="1303"/>
                </a:cubicBezTo>
                <a:cubicBezTo>
                  <a:pt x="36" y="1421"/>
                  <a:pt x="132" y="1518"/>
                  <a:pt x="251" y="1518"/>
                </a:cubicBezTo>
                <a:cubicBezTo>
                  <a:pt x="1999" y="1518"/>
                  <a:pt x="1999" y="1518"/>
                  <a:pt x="1999" y="1518"/>
                </a:cubicBezTo>
                <a:cubicBezTo>
                  <a:pt x="2137" y="1518"/>
                  <a:pt x="2250" y="1631"/>
                  <a:pt x="2250" y="1770"/>
                </a:cubicBezTo>
                <a:cubicBezTo>
                  <a:pt x="2250" y="1908"/>
                  <a:pt x="2137" y="2021"/>
                  <a:pt x="1999" y="2021"/>
                </a:cubicBezTo>
                <a:cubicBezTo>
                  <a:pt x="1193" y="2021"/>
                  <a:pt x="1193" y="2021"/>
                  <a:pt x="1193" y="2021"/>
                </a:cubicBezTo>
                <a:cubicBezTo>
                  <a:pt x="1165" y="2021"/>
                  <a:pt x="1143" y="2044"/>
                  <a:pt x="1143" y="2071"/>
                </a:cubicBezTo>
                <a:lnTo>
                  <a:pt x="1143" y="2138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xmlns="" id="{F6DF4C36-8A02-4CD6-9E3A-B83A51A0B5A9}"/>
              </a:ext>
            </a:extLst>
          </p:cNvPr>
          <p:cNvGrpSpPr/>
          <p:nvPr/>
        </p:nvGrpSpPr>
        <p:grpSpPr>
          <a:xfrm>
            <a:off x="3356803" y="1735855"/>
            <a:ext cx="1100127" cy="1065636"/>
            <a:chOff x="5367338" y="341313"/>
            <a:chExt cx="1468438" cy="1422400"/>
          </a:xfrm>
        </p:grpSpPr>
        <p:sp>
          <p:nvSpPr>
            <p:cNvPr id="6" name="Freeform 11">
              <a:extLst>
                <a:ext uri="{FF2B5EF4-FFF2-40B4-BE49-F238E27FC236}">
                  <a16:creationId xmlns:a16="http://schemas.microsoft.com/office/drawing/2014/main" xmlns="" id="{A050C4B8-5AF3-40E3-99AE-91782C9C270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62625" y="723900"/>
              <a:ext cx="676275" cy="855663"/>
            </a:xfrm>
            <a:custGeom>
              <a:avLst/>
              <a:gdLst>
                <a:gd name="T0" fmla="*/ 161 w 323"/>
                <a:gd name="T1" fmla="*/ 0 h 409"/>
                <a:gd name="T2" fmla="*/ 0 w 323"/>
                <a:gd name="T3" fmla="*/ 161 h 409"/>
                <a:gd name="T4" fmla="*/ 87 w 323"/>
                <a:gd name="T5" fmla="*/ 382 h 409"/>
                <a:gd name="T6" fmla="*/ 111 w 323"/>
                <a:gd name="T7" fmla="*/ 409 h 409"/>
                <a:gd name="T8" fmla="*/ 161 w 323"/>
                <a:gd name="T9" fmla="*/ 409 h 409"/>
                <a:gd name="T10" fmla="*/ 211 w 323"/>
                <a:gd name="T11" fmla="*/ 409 h 409"/>
                <a:gd name="T12" fmla="*/ 235 w 323"/>
                <a:gd name="T13" fmla="*/ 382 h 409"/>
                <a:gd name="T14" fmla="*/ 323 w 323"/>
                <a:gd name="T15" fmla="*/ 161 h 409"/>
                <a:gd name="T16" fmla="*/ 161 w 323"/>
                <a:gd name="T17" fmla="*/ 0 h 4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3" h="409">
                  <a:moveTo>
                    <a:pt x="161" y="0"/>
                  </a:moveTo>
                  <a:cubicBezTo>
                    <a:pt x="161" y="0"/>
                    <a:pt x="0" y="0"/>
                    <a:pt x="0" y="161"/>
                  </a:cubicBezTo>
                  <a:cubicBezTo>
                    <a:pt x="0" y="279"/>
                    <a:pt x="89" y="285"/>
                    <a:pt x="87" y="382"/>
                  </a:cubicBezTo>
                  <a:cubicBezTo>
                    <a:pt x="87" y="382"/>
                    <a:pt x="87" y="409"/>
                    <a:pt x="111" y="409"/>
                  </a:cubicBezTo>
                  <a:cubicBezTo>
                    <a:pt x="161" y="409"/>
                    <a:pt x="161" y="409"/>
                    <a:pt x="161" y="409"/>
                  </a:cubicBezTo>
                  <a:cubicBezTo>
                    <a:pt x="211" y="409"/>
                    <a:pt x="211" y="409"/>
                    <a:pt x="211" y="409"/>
                  </a:cubicBezTo>
                  <a:cubicBezTo>
                    <a:pt x="235" y="409"/>
                    <a:pt x="235" y="382"/>
                    <a:pt x="235" y="382"/>
                  </a:cubicBezTo>
                  <a:cubicBezTo>
                    <a:pt x="234" y="285"/>
                    <a:pt x="323" y="279"/>
                    <a:pt x="323" y="161"/>
                  </a:cubicBezTo>
                  <a:cubicBezTo>
                    <a:pt x="323" y="0"/>
                    <a:pt x="161" y="0"/>
                    <a:pt x="161" y="0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12">
              <a:extLst>
                <a:ext uri="{FF2B5EF4-FFF2-40B4-BE49-F238E27FC236}">
                  <a16:creationId xmlns:a16="http://schemas.microsoft.com/office/drawing/2014/main" xmlns="" id="{695E0F1A-F047-49F6-8A29-F3D22F34E70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22963" y="1533525"/>
              <a:ext cx="357188" cy="230188"/>
            </a:xfrm>
            <a:custGeom>
              <a:avLst/>
              <a:gdLst>
                <a:gd name="T0" fmla="*/ 162 w 171"/>
                <a:gd name="T1" fmla="*/ 0 h 110"/>
                <a:gd name="T2" fmla="*/ 9 w 171"/>
                <a:gd name="T3" fmla="*/ 0 h 110"/>
                <a:gd name="T4" fmla="*/ 0 w 171"/>
                <a:gd name="T5" fmla="*/ 9 h 110"/>
                <a:gd name="T6" fmla="*/ 0 w 171"/>
                <a:gd name="T7" fmla="*/ 43 h 110"/>
                <a:gd name="T8" fmla="*/ 32 w 171"/>
                <a:gd name="T9" fmla="*/ 95 h 110"/>
                <a:gd name="T10" fmla="*/ 65 w 171"/>
                <a:gd name="T11" fmla="*/ 110 h 110"/>
                <a:gd name="T12" fmla="*/ 106 w 171"/>
                <a:gd name="T13" fmla="*/ 110 h 110"/>
                <a:gd name="T14" fmla="*/ 139 w 171"/>
                <a:gd name="T15" fmla="*/ 95 h 110"/>
                <a:gd name="T16" fmla="*/ 171 w 171"/>
                <a:gd name="T17" fmla="*/ 43 h 110"/>
                <a:gd name="T18" fmla="*/ 171 w 171"/>
                <a:gd name="T19" fmla="*/ 9 h 110"/>
                <a:gd name="T20" fmla="*/ 162 w 171"/>
                <a:gd name="T21" fmla="*/ 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1" h="110">
                  <a:moveTo>
                    <a:pt x="162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65"/>
                    <a:pt x="12" y="85"/>
                    <a:pt x="32" y="95"/>
                  </a:cubicBezTo>
                  <a:cubicBezTo>
                    <a:pt x="65" y="110"/>
                    <a:pt x="65" y="110"/>
                    <a:pt x="65" y="110"/>
                  </a:cubicBezTo>
                  <a:cubicBezTo>
                    <a:pt x="106" y="110"/>
                    <a:pt x="106" y="110"/>
                    <a:pt x="106" y="110"/>
                  </a:cubicBezTo>
                  <a:cubicBezTo>
                    <a:pt x="139" y="95"/>
                    <a:pt x="139" y="95"/>
                    <a:pt x="139" y="95"/>
                  </a:cubicBezTo>
                  <a:cubicBezTo>
                    <a:pt x="158" y="85"/>
                    <a:pt x="171" y="65"/>
                    <a:pt x="171" y="43"/>
                  </a:cubicBezTo>
                  <a:cubicBezTo>
                    <a:pt x="171" y="9"/>
                    <a:pt x="171" y="9"/>
                    <a:pt x="171" y="9"/>
                  </a:cubicBezTo>
                  <a:cubicBezTo>
                    <a:pt x="171" y="4"/>
                    <a:pt x="167" y="0"/>
                    <a:pt x="162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18">
              <a:extLst>
                <a:ext uri="{FF2B5EF4-FFF2-40B4-BE49-F238E27FC236}">
                  <a16:creationId xmlns:a16="http://schemas.microsoft.com/office/drawing/2014/main" xmlns="" id="{7BB5A077-6A5B-4DE4-91B3-39B5CC4D5E5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80088" y="784225"/>
              <a:ext cx="282575" cy="349250"/>
            </a:xfrm>
            <a:custGeom>
              <a:avLst/>
              <a:gdLst>
                <a:gd name="T0" fmla="*/ 117 w 135"/>
                <a:gd name="T1" fmla="*/ 13 h 167"/>
                <a:gd name="T2" fmla="*/ 35 w 135"/>
                <a:gd name="T3" fmla="*/ 60 h 167"/>
                <a:gd name="T4" fmla="*/ 18 w 135"/>
                <a:gd name="T5" fmla="*/ 154 h 167"/>
                <a:gd name="T6" fmla="*/ 101 w 135"/>
                <a:gd name="T7" fmla="*/ 106 h 167"/>
                <a:gd name="T8" fmla="*/ 117 w 135"/>
                <a:gd name="T9" fmla="*/ 13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167">
                  <a:moveTo>
                    <a:pt x="117" y="13"/>
                  </a:moveTo>
                  <a:cubicBezTo>
                    <a:pt x="99" y="0"/>
                    <a:pt x="62" y="21"/>
                    <a:pt x="35" y="60"/>
                  </a:cubicBezTo>
                  <a:cubicBezTo>
                    <a:pt x="7" y="99"/>
                    <a:pt x="0" y="141"/>
                    <a:pt x="18" y="154"/>
                  </a:cubicBezTo>
                  <a:cubicBezTo>
                    <a:pt x="36" y="167"/>
                    <a:pt x="73" y="145"/>
                    <a:pt x="101" y="106"/>
                  </a:cubicBezTo>
                  <a:cubicBezTo>
                    <a:pt x="128" y="67"/>
                    <a:pt x="135" y="25"/>
                    <a:pt x="117" y="13"/>
                  </a:cubicBezTo>
                  <a:close/>
                </a:path>
              </a:pathLst>
            </a:custGeom>
            <a:solidFill>
              <a:srgbClr val="FFEC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19">
              <a:extLst>
                <a:ext uri="{FF2B5EF4-FFF2-40B4-BE49-F238E27FC236}">
                  <a16:creationId xmlns:a16="http://schemas.microsoft.com/office/drawing/2014/main" xmlns="" id="{1561364B-EC82-4D29-A409-DAED6EDB9BB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1075" y="341313"/>
              <a:ext cx="80963" cy="323850"/>
            </a:xfrm>
            <a:custGeom>
              <a:avLst/>
              <a:gdLst>
                <a:gd name="T0" fmla="*/ 19 w 39"/>
                <a:gd name="T1" fmla="*/ 0 h 155"/>
                <a:gd name="T2" fmla="*/ 0 w 39"/>
                <a:gd name="T3" fmla="*/ 19 h 155"/>
                <a:gd name="T4" fmla="*/ 0 w 39"/>
                <a:gd name="T5" fmla="*/ 135 h 155"/>
                <a:gd name="T6" fmla="*/ 19 w 39"/>
                <a:gd name="T7" fmla="*/ 155 h 155"/>
                <a:gd name="T8" fmla="*/ 39 w 39"/>
                <a:gd name="T9" fmla="*/ 135 h 155"/>
                <a:gd name="T10" fmla="*/ 39 w 39"/>
                <a:gd name="T11" fmla="*/ 19 h 155"/>
                <a:gd name="T12" fmla="*/ 19 w 39"/>
                <a:gd name="T13" fmla="*/ 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" h="155">
                  <a:moveTo>
                    <a:pt x="19" y="0"/>
                  </a:moveTo>
                  <a:cubicBezTo>
                    <a:pt x="9" y="0"/>
                    <a:pt x="0" y="9"/>
                    <a:pt x="0" y="19"/>
                  </a:cubicBezTo>
                  <a:cubicBezTo>
                    <a:pt x="0" y="135"/>
                    <a:pt x="0" y="135"/>
                    <a:pt x="0" y="135"/>
                  </a:cubicBezTo>
                  <a:cubicBezTo>
                    <a:pt x="0" y="146"/>
                    <a:pt x="9" y="155"/>
                    <a:pt x="19" y="155"/>
                  </a:cubicBezTo>
                  <a:cubicBezTo>
                    <a:pt x="30" y="155"/>
                    <a:pt x="39" y="146"/>
                    <a:pt x="39" y="135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9"/>
                    <a:pt x="30" y="0"/>
                    <a:pt x="19" y="0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20">
              <a:extLst>
                <a:ext uri="{FF2B5EF4-FFF2-40B4-BE49-F238E27FC236}">
                  <a16:creationId xmlns:a16="http://schemas.microsoft.com/office/drawing/2014/main" xmlns="" id="{ADE9D1A1-8959-4CE0-BEDF-AEE9D5EE82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73813" y="539750"/>
              <a:ext cx="261938" cy="261938"/>
            </a:xfrm>
            <a:custGeom>
              <a:avLst/>
              <a:gdLst>
                <a:gd name="T0" fmla="*/ 117 w 125"/>
                <a:gd name="T1" fmla="*/ 8 h 125"/>
                <a:gd name="T2" fmla="*/ 90 w 125"/>
                <a:gd name="T3" fmla="*/ 8 h 125"/>
                <a:gd name="T4" fmla="*/ 8 w 125"/>
                <a:gd name="T5" fmla="*/ 90 h 125"/>
                <a:gd name="T6" fmla="*/ 8 w 125"/>
                <a:gd name="T7" fmla="*/ 117 h 125"/>
                <a:gd name="T8" fmla="*/ 35 w 125"/>
                <a:gd name="T9" fmla="*/ 117 h 125"/>
                <a:gd name="T10" fmla="*/ 117 w 125"/>
                <a:gd name="T11" fmla="*/ 35 h 125"/>
                <a:gd name="T12" fmla="*/ 117 w 125"/>
                <a:gd name="T13" fmla="*/ 8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5" h="125">
                  <a:moveTo>
                    <a:pt x="117" y="8"/>
                  </a:moveTo>
                  <a:cubicBezTo>
                    <a:pt x="110" y="0"/>
                    <a:pt x="97" y="0"/>
                    <a:pt x="90" y="8"/>
                  </a:cubicBezTo>
                  <a:cubicBezTo>
                    <a:pt x="8" y="90"/>
                    <a:pt x="8" y="90"/>
                    <a:pt x="8" y="90"/>
                  </a:cubicBezTo>
                  <a:cubicBezTo>
                    <a:pt x="0" y="97"/>
                    <a:pt x="0" y="109"/>
                    <a:pt x="8" y="117"/>
                  </a:cubicBezTo>
                  <a:cubicBezTo>
                    <a:pt x="16" y="125"/>
                    <a:pt x="28" y="125"/>
                    <a:pt x="35" y="117"/>
                  </a:cubicBezTo>
                  <a:cubicBezTo>
                    <a:pt x="117" y="35"/>
                    <a:pt x="117" y="35"/>
                    <a:pt x="117" y="35"/>
                  </a:cubicBezTo>
                  <a:cubicBezTo>
                    <a:pt x="125" y="27"/>
                    <a:pt x="125" y="15"/>
                    <a:pt x="117" y="8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21">
              <a:extLst>
                <a:ext uri="{FF2B5EF4-FFF2-40B4-BE49-F238E27FC236}">
                  <a16:creationId xmlns:a16="http://schemas.microsoft.com/office/drawing/2014/main" xmlns="" id="{EEB1790E-EA57-449F-BB30-3AD11C79F58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0338" y="1033463"/>
              <a:ext cx="325438" cy="80963"/>
            </a:xfrm>
            <a:custGeom>
              <a:avLst/>
              <a:gdLst>
                <a:gd name="T0" fmla="*/ 155 w 155"/>
                <a:gd name="T1" fmla="*/ 20 h 39"/>
                <a:gd name="T2" fmla="*/ 136 w 155"/>
                <a:gd name="T3" fmla="*/ 0 h 39"/>
                <a:gd name="T4" fmla="*/ 20 w 155"/>
                <a:gd name="T5" fmla="*/ 0 h 39"/>
                <a:gd name="T6" fmla="*/ 0 w 155"/>
                <a:gd name="T7" fmla="*/ 20 h 39"/>
                <a:gd name="T8" fmla="*/ 20 w 155"/>
                <a:gd name="T9" fmla="*/ 39 h 39"/>
                <a:gd name="T10" fmla="*/ 136 w 155"/>
                <a:gd name="T11" fmla="*/ 39 h 39"/>
                <a:gd name="T12" fmla="*/ 155 w 155"/>
                <a:gd name="T13" fmla="*/ 2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5" h="39">
                  <a:moveTo>
                    <a:pt x="155" y="20"/>
                  </a:moveTo>
                  <a:cubicBezTo>
                    <a:pt x="155" y="9"/>
                    <a:pt x="146" y="0"/>
                    <a:pt x="136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9" y="0"/>
                    <a:pt x="0" y="9"/>
                    <a:pt x="0" y="20"/>
                  </a:cubicBezTo>
                  <a:cubicBezTo>
                    <a:pt x="0" y="30"/>
                    <a:pt x="9" y="39"/>
                    <a:pt x="20" y="39"/>
                  </a:cubicBezTo>
                  <a:cubicBezTo>
                    <a:pt x="136" y="39"/>
                    <a:pt x="136" y="39"/>
                    <a:pt x="136" y="39"/>
                  </a:cubicBezTo>
                  <a:cubicBezTo>
                    <a:pt x="146" y="39"/>
                    <a:pt x="155" y="30"/>
                    <a:pt x="155" y="20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22">
              <a:extLst>
                <a:ext uri="{FF2B5EF4-FFF2-40B4-BE49-F238E27FC236}">
                  <a16:creationId xmlns:a16="http://schemas.microsoft.com/office/drawing/2014/main" xmlns="" id="{817B1A64-69F5-4B65-AAC8-DC96009D296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73813" y="1349375"/>
              <a:ext cx="261938" cy="260350"/>
            </a:xfrm>
            <a:custGeom>
              <a:avLst/>
              <a:gdLst>
                <a:gd name="T0" fmla="*/ 117 w 125"/>
                <a:gd name="T1" fmla="*/ 117 h 124"/>
                <a:gd name="T2" fmla="*/ 117 w 125"/>
                <a:gd name="T3" fmla="*/ 89 h 124"/>
                <a:gd name="T4" fmla="*/ 35 w 125"/>
                <a:gd name="T5" fmla="*/ 7 h 124"/>
                <a:gd name="T6" fmla="*/ 8 w 125"/>
                <a:gd name="T7" fmla="*/ 7 h 124"/>
                <a:gd name="T8" fmla="*/ 8 w 125"/>
                <a:gd name="T9" fmla="*/ 35 h 124"/>
                <a:gd name="T10" fmla="*/ 90 w 125"/>
                <a:gd name="T11" fmla="*/ 117 h 124"/>
                <a:gd name="T12" fmla="*/ 117 w 125"/>
                <a:gd name="T13" fmla="*/ 117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5" h="124">
                  <a:moveTo>
                    <a:pt x="117" y="117"/>
                  </a:moveTo>
                  <a:cubicBezTo>
                    <a:pt x="125" y="109"/>
                    <a:pt x="125" y="97"/>
                    <a:pt x="117" y="89"/>
                  </a:cubicBezTo>
                  <a:cubicBezTo>
                    <a:pt x="35" y="7"/>
                    <a:pt x="35" y="7"/>
                    <a:pt x="35" y="7"/>
                  </a:cubicBezTo>
                  <a:cubicBezTo>
                    <a:pt x="28" y="0"/>
                    <a:pt x="16" y="0"/>
                    <a:pt x="8" y="7"/>
                  </a:cubicBezTo>
                  <a:cubicBezTo>
                    <a:pt x="0" y="15"/>
                    <a:pt x="0" y="27"/>
                    <a:pt x="8" y="35"/>
                  </a:cubicBezTo>
                  <a:cubicBezTo>
                    <a:pt x="90" y="117"/>
                    <a:pt x="90" y="117"/>
                    <a:pt x="90" y="117"/>
                  </a:cubicBezTo>
                  <a:cubicBezTo>
                    <a:pt x="97" y="124"/>
                    <a:pt x="110" y="124"/>
                    <a:pt x="117" y="117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3">
              <a:extLst>
                <a:ext uri="{FF2B5EF4-FFF2-40B4-BE49-F238E27FC236}">
                  <a16:creationId xmlns:a16="http://schemas.microsoft.com/office/drawing/2014/main" xmlns="" id="{1C72EF7C-0526-4ABE-8142-D0EE2995074E}"/>
                </a:ext>
              </a:extLst>
            </p:cNvPr>
            <p:cNvSpPr>
              <a:spLocks/>
            </p:cNvSpPr>
            <p:nvPr/>
          </p:nvSpPr>
          <p:spPr bwMode="auto">
            <a:xfrm>
              <a:off x="5565775" y="539750"/>
              <a:ext cx="260350" cy="261938"/>
            </a:xfrm>
            <a:custGeom>
              <a:avLst/>
              <a:gdLst>
                <a:gd name="T0" fmla="*/ 7 w 124"/>
                <a:gd name="T1" fmla="*/ 8 h 125"/>
                <a:gd name="T2" fmla="*/ 7 w 124"/>
                <a:gd name="T3" fmla="*/ 35 h 125"/>
                <a:gd name="T4" fmla="*/ 89 w 124"/>
                <a:gd name="T5" fmla="*/ 117 h 125"/>
                <a:gd name="T6" fmla="*/ 117 w 124"/>
                <a:gd name="T7" fmla="*/ 117 h 125"/>
                <a:gd name="T8" fmla="*/ 117 w 124"/>
                <a:gd name="T9" fmla="*/ 90 h 125"/>
                <a:gd name="T10" fmla="*/ 35 w 124"/>
                <a:gd name="T11" fmla="*/ 8 h 125"/>
                <a:gd name="T12" fmla="*/ 7 w 124"/>
                <a:gd name="T13" fmla="*/ 8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4" h="125">
                  <a:moveTo>
                    <a:pt x="7" y="8"/>
                  </a:moveTo>
                  <a:cubicBezTo>
                    <a:pt x="0" y="15"/>
                    <a:pt x="0" y="27"/>
                    <a:pt x="7" y="35"/>
                  </a:cubicBezTo>
                  <a:cubicBezTo>
                    <a:pt x="89" y="117"/>
                    <a:pt x="89" y="117"/>
                    <a:pt x="89" y="117"/>
                  </a:cubicBezTo>
                  <a:cubicBezTo>
                    <a:pt x="97" y="125"/>
                    <a:pt x="109" y="125"/>
                    <a:pt x="117" y="117"/>
                  </a:cubicBezTo>
                  <a:cubicBezTo>
                    <a:pt x="124" y="109"/>
                    <a:pt x="124" y="97"/>
                    <a:pt x="117" y="90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27" y="0"/>
                    <a:pt x="15" y="0"/>
                    <a:pt x="7" y="8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24">
              <a:extLst>
                <a:ext uri="{FF2B5EF4-FFF2-40B4-BE49-F238E27FC236}">
                  <a16:creationId xmlns:a16="http://schemas.microsoft.com/office/drawing/2014/main" xmlns="" id="{B9178FE5-2D95-4C10-BAB8-A5698F84536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67338" y="1033463"/>
              <a:ext cx="322263" cy="80963"/>
            </a:xfrm>
            <a:custGeom>
              <a:avLst/>
              <a:gdLst>
                <a:gd name="T0" fmla="*/ 0 w 154"/>
                <a:gd name="T1" fmla="*/ 20 h 39"/>
                <a:gd name="T2" fmla="*/ 19 w 154"/>
                <a:gd name="T3" fmla="*/ 39 h 39"/>
                <a:gd name="T4" fmla="*/ 135 w 154"/>
                <a:gd name="T5" fmla="*/ 39 h 39"/>
                <a:gd name="T6" fmla="*/ 154 w 154"/>
                <a:gd name="T7" fmla="*/ 20 h 39"/>
                <a:gd name="T8" fmla="*/ 135 w 154"/>
                <a:gd name="T9" fmla="*/ 0 h 39"/>
                <a:gd name="T10" fmla="*/ 19 w 154"/>
                <a:gd name="T11" fmla="*/ 0 h 39"/>
                <a:gd name="T12" fmla="*/ 0 w 154"/>
                <a:gd name="T13" fmla="*/ 2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4" h="39">
                  <a:moveTo>
                    <a:pt x="0" y="20"/>
                  </a:moveTo>
                  <a:cubicBezTo>
                    <a:pt x="0" y="30"/>
                    <a:pt x="8" y="39"/>
                    <a:pt x="19" y="39"/>
                  </a:cubicBezTo>
                  <a:cubicBezTo>
                    <a:pt x="135" y="39"/>
                    <a:pt x="135" y="39"/>
                    <a:pt x="135" y="39"/>
                  </a:cubicBezTo>
                  <a:cubicBezTo>
                    <a:pt x="146" y="39"/>
                    <a:pt x="154" y="30"/>
                    <a:pt x="154" y="20"/>
                  </a:cubicBezTo>
                  <a:cubicBezTo>
                    <a:pt x="154" y="9"/>
                    <a:pt x="146" y="0"/>
                    <a:pt x="135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8" y="0"/>
                    <a:pt x="0" y="9"/>
                    <a:pt x="0" y="20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25">
              <a:extLst>
                <a:ext uri="{FF2B5EF4-FFF2-40B4-BE49-F238E27FC236}">
                  <a16:creationId xmlns:a16="http://schemas.microsoft.com/office/drawing/2014/main" xmlns="" id="{67F90962-8FD8-4C82-97A6-C29C3CE7AE1C}"/>
                </a:ext>
              </a:extLst>
            </p:cNvPr>
            <p:cNvSpPr>
              <a:spLocks/>
            </p:cNvSpPr>
            <p:nvPr/>
          </p:nvSpPr>
          <p:spPr bwMode="auto">
            <a:xfrm>
              <a:off x="5565775" y="1349375"/>
              <a:ext cx="260350" cy="260350"/>
            </a:xfrm>
            <a:custGeom>
              <a:avLst/>
              <a:gdLst>
                <a:gd name="T0" fmla="*/ 7 w 124"/>
                <a:gd name="T1" fmla="*/ 117 h 124"/>
                <a:gd name="T2" fmla="*/ 35 w 124"/>
                <a:gd name="T3" fmla="*/ 117 h 124"/>
                <a:gd name="T4" fmla="*/ 117 w 124"/>
                <a:gd name="T5" fmla="*/ 35 h 124"/>
                <a:gd name="T6" fmla="*/ 117 w 124"/>
                <a:gd name="T7" fmla="*/ 7 h 124"/>
                <a:gd name="T8" fmla="*/ 89 w 124"/>
                <a:gd name="T9" fmla="*/ 7 h 124"/>
                <a:gd name="T10" fmla="*/ 7 w 124"/>
                <a:gd name="T11" fmla="*/ 89 h 124"/>
                <a:gd name="T12" fmla="*/ 7 w 124"/>
                <a:gd name="T13" fmla="*/ 117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4" h="124">
                  <a:moveTo>
                    <a:pt x="7" y="117"/>
                  </a:moveTo>
                  <a:cubicBezTo>
                    <a:pt x="15" y="124"/>
                    <a:pt x="27" y="124"/>
                    <a:pt x="35" y="117"/>
                  </a:cubicBezTo>
                  <a:cubicBezTo>
                    <a:pt x="117" y="35"/>
                    <a:pt x="117" y="35"/>
                    <a:pt x="117" y="35"/>
                  </a:cubicBezTo>
                  <a:cubicBezTo>
                    <a:pt x="124" y="27"/>
                    <a:pt x="124" y="15"/>
                    <a:pt x="117" y="7"/>
                  </a:cubicBezTo>
                  <a:cubicBezTo>
                    <a:pt x="109" y="0"/>
                    <a:pt x="97" y="0"/>
                    <a:pt x="89" y="7"/>
                  </a:cubicBezTo>
                  <a:cubicBezTo>
                    <a:pt x="7" y="89"/>
                    <a:pt x="7" y="89"/>
                    <a:pt x="7" y="89"/>
                  </a:cubicBezTo>
                  <a:cubicBezTo>
                    <a:pt x="0" y="97"/>
                    <a:pt x="0" y="109"/>
                    <a:pt x="7" y="117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6" name="Oval 15">
            <a:extLst>
              <a:ext uri="{FF2B5EF4-FFF2-40B4-BE49-F238E27FC236}">
                <a16:creationId xmlns:a16="http://schemas.microsoft.com/office/drawing/2014/main" xmlns="" id="{D48C0FB2-907F-485A-9F91-7553BA0B7CB8}"/>
              </a:ext>
            </a:extLst>
          </p:cNvPr>
          <p:cNvSpPr/>
          <p:nvPr/>
        </p:nvSpPr>
        <p:spPr>
          <a:xfrm>
            <a:off x="4957992" y="5279847"/>
            <a:ext cx="597572" cy="597572"/>
          </a:xfrm>
          <a:prstGeom prst="ellipse">
            <a:avLst/>
          </a:prstGeom>
          <a:solidFill>
            <a:srgbClr val="FF36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xmlns="" id="{91DAD87A-6ED6-4F1A-B8BB-06A489BE6B68}"/>
              </a:ext>
            </a:extLst>
          </p:cNvPr>
          <p:cNvSpPr/>
          <p:nvPr/>
        </p:nvSpPr>
        <p:spPr>
          <a:xfrm>
            <a:off x="4957992" y="3812752"/>
            <a:ext cx="597572" cy="597572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xmlns="" id="{15E4B57E-C6FF-47A9-955E-E7BA8DFAB6C4}"/>
              </a:ext>
            </a:extLst>
          </p:cNvPr>
          <p:cNvSpPr/>
          <p:nvPr/>
        </p:nvSpPr>
        <p:spPr>
          <a:xfrm>
            <a:off x="2260512" y="4543564"/>
            <a:ext cx="597572" cy="597572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xmlns="" id="{016D6927-6D82-4554-991E-78309A96127C}"/>
              </a:ext>
            </a:extLst>
          </p:cNvPr>
          <p:cNvSpPr/>
          <p:nvPr/>
        </p:nvSpPr>
        <p:spPr>
          <a:xfrm>
            <a:off x="2260512" y="3079465"/>
            <a:ext cx="597572" cy="59757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Inhaltsplatzhalter 4">
            <a:extLst>
              <a:ext uri="{FF2B5EF4-FFF2-40B4-BE49-F238E27FC236}">
                <a16:creationId xmlns:a16="http://schemas.microsoft.com/office/drawing/2014/main" xmlns="" id="{F185A3EB-1192-47FE-99FB-F0C7F4E1E94B}"/>
              </a:ext>
            </a:extLst>
          </p:cNvPr>
          <p:cNvSpPr txBox="1">
            <a:spLocks/>
          </p:cNvSpPr>
          <p:nvPr/>
        </p:nvSpPr>
        <p:spPr>
          <a:xfrm>
            <a:off x="5709891" y="5455521"/>
            <a:ext cx="3269394" cy="246221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1600" b="1" dirty="0" smtClean="0">
                <a:solidFill>
                  <a:srgbClr val="FF3654"/>
                </a:solidFill>
                <a:latin typeface="Roboto" pitchFamily="2" charset="0"/>
                <a:ea typeface="Roboto" pitchFamily="2" charset="0"/>
              </a:rPr>
              <a:t>Full Code(Front End &amp; Back-End)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1" name="Inhaltsplatzhalter 4">
            <a:extLst>
              <a:ext uri="{FF2B5EF4-FFF2-40B4-BE49-F238E27FC236}">
                <a16:creationId xmlns:a16="http://schemas.microsoft.com/office/drawing/2014/main" xmlns="" id="{D71DF5DD-6D57-4094-AF75-C25F36A2370D}"/>
              </a:ext>
            </a:extLst>
          </p:cNvPr>
          <p:cNvSpPr txBox="1">
            <a:spLocks/>
          </p:cNvSpPr>
          <p:nvPr/>
        </p:nvSpPr>
        <p:spPr>
          <a:xfrm>
            <a:off x="5857808" y="3973037"/>
            <a:ext cx="3269394" cy="276999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1800" b="1" dirty="0" smtClean="0">
                <a:solidFill>
                  <a:schemeClr val="bg2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Report Paper</a:t>
            </a:r>
            <a:endParaRPr lang="en-US" sz="1200" dirty="0">
              <a:solidFill>
                <a:schemeClr val="bg2">
                  <a:lumMod val="50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2" name="Inhaltsplatzhalter 4">
            <a:extLst>
              <a:ext uri="{FF2B5EF4-FFF2-40B4-BE49-F238E27FC236}">
                <a16:creationId xmlns:a16="http://schemas.microsoft.com/office/drawing/2014/main" xmlns="" id="{1D488AF3-EC1E-4A01-89C5-18653EFEF1D6}"/>
              </a:ext>
            </a:extLst>
          </p:cNvPr>
          <p:cNvSpPr txBox="1">
            <a:spLocks/>
          </p:cNvSpPr>
          <p:nvPr/>
        </p:nvSpPr>
        <p:spPr>
          <a:xfrm>
            <a:off x="-1293122" y="4648850"/>
            <a:ext cx="3269394" cy="276999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1800" b="1" dirty="0" smtClean="0">
                <a:solidFill>
                  <a:srgbClr val="002060"/>
                </a:solidFill>
                <a:latin typeface="Roboto" pitchFamily="2" charset="0"/>
                <a:ea typeface="Roboto" pitchFamily="2" charset="0"/>
              </a:rPr>
              <a:t>Full Website</a:t>
            </a:r>
            <a:endParaRPr lang="en-US" sz="1200" dirty="0">
              <a:solidFill>
                <a:srgbClr val="002060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3" name="Inhaltsplatzhalter 4">
            <a:extLst>
              <a:ext uri="{FF2B5EF4-FFF2-40B4-BE49-F238E27FC236}">
                <a16:creationId xmlns:a16="http://schemas.microsoft.com/office/drawing/2014/main" xmlns="" id="{45A1A294-F2EF-4E54-B737-2EEB07B35613}"/>
              </a:ext>
            </a:extLst>
          </p:cNvPr>
          <p:cNvSpPr txBox="1">
            <a:spLocks/>
          </p:cNvSpPr>
          <p:nvPr/>
        </p:nvSpPr>
        <p:spPr>
          <a:xfrm>
            <a:off x="-1293122" y="3239475"/>
            <a:ext cx="3269394" cy="276999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1800" b="1" dirty="0" smtClean="0">
                <a:solidFill>
                  <a:srgbClr val="FF3654"/>
                </a:solidFill>
                <a:latin typeface="Roboto" pitchFamily="2" charset="0"/>
                <a:ea typeface="Roboto" pitchFamily="2" charset="0"/>
              </a:rPr>
              <a:t>User Manual</a:t>
            </a:r>
            <a:endParaRPr lang="en-US" sz="1200" dirty="0">
              <a:solidFill>
                <a:srgbClr val="FF3654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xmlns="" id="{6C933582-7AAF-47A4-84BB-38384B627383}"/>
              </a:ext>
            </a:extLst>
          </p:cNvPr>
          <p:cNvCxnSpPr>
            <a:cxnSpLocks/>
          </p:cNvCxnSpPr>
          <p:nvPr/>
        </p:nvCxnSpPr>
        <p:spPr>
          <a:xfrm flipV="1">
            <a:off x="3903892" y="6154201"/>
            <a:ext cx="0" cy="641461"/>
          </a:xfrm>
          <a:prstGeom prst="line">
            <a:avLst/>
          </a:prstGeom>
          <a:ln w="57150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Graphic 15">
            <a:extLst>
              <a:ext uri="{FF2B5EF4-FFF2-40B4-BE49-F238E27FC236}">
                <a16:creationId xmlns:a16="http://schemas.microsoft.com/office/drawing/2014/main" xmlns="" id="{734740D2-76F8-48D9-AD5A-437A4B619A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08051" y="3236811"/>
            <a:ext cx="293688" cy="293688"/>
          </a:xfrm>
          <a:prstGeom prst="rect">
            <a:avLst/>
          </a:prstGeom>
        </p:spPr>
      </p:pic>
      <p:pic>
        <p:nvPicPr>
          <p:cNvPr id="26" name="Graphic 16">
            <a:extLst>
              <a:ext uri="{FF2B5EF4-FFF2-40B4-BE49-F238E27FC236}">
                <a16:creationId xmlns:a16="http://schemas.microsoft.com/office/drawing/2014/main" xmlns="" id="{7FFEF453-35CC-408D-A5F7-113B46ED49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66648" y="3989300"/>
            <a:ext cx="376317" cy="282238"/>
          </a:xfrm>
          <a:prstGeom prst="rect">
            <a:avLst/>
          </a:prstGeom>
        </p:spPr>
      </p:pic>
      <p:pic>
        <p:nvPicPr>
          <p:cNvPr id="27" name="Graphic 17">
            <a:extLst>
              <a:ext uri="{FF2B5EF4-FFF2-40B4-BE49-F238E27FC236}">
                <a16:creationId xmlns:a16="http://schemas.microsoft.com/office/drawing/2014/main" xmlns="" id="{24049286-1C64-4CD8-9A25-BAFCA781ABD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431865" y="4684169"/>
            <a:ext cx="244776" cy="300725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xmlns="" id="{70B439BA-7CA8-4137-AD01-132AAD51C8C1}"/>
              </a:ext>
            </a:extLst>
          </p:cNvPr>
          <p:cNvGrpSpPr/>
          <p:nvPr/>
        </p:nvGrpSpPr>
        <p:grpSpPr>
          <a:xfrm>
            <a:off x="5129505" y="5426138"/>
            <a:ext cx="247587" cy="312741"/>
            <a:chOff x="7305738" y="5500712"/>
            <a:chExt cx="276162" cy="348836"/>
          </a:xfrm>
          <a:solidFill>
            <a:schemeClr val="bg1"/>
          </a:solidFill>
        </p:grpSpPr>
        <p:sp>
          <p:nvSpPr>
            <p:cNvPr id="29" name="Freeform: Shape 20">
              <a:extLst>
                <a:ext uri="{FF2B5EF4-FFF2-40B4-BE49-F238E27FC236}">
                  <a16:creationId xmlns:a16="http://schemas.microsoft.com/office/drawing/2014/main" xmlns="" id="{27A33AF8-B024-4520-A14F-87D9172DD583}"/>
                </a:ext>
              </a:extLst>
            </p:cNvPr>
            <p:cNvSpPr/>
            <p:nvPr/>
          </p:nvSpPr>
          <p:spPr>
            <a:xfrm>
              <a:off x="7305738" y="5500712"/>
              <a:ext cx="276162" cy="348836"/>
            </a:xfrm>
            <a:custGeom>
              <a:avLst/>
              <a:gdLst>
                <a:gd name="connsiteX0" fmla="*/ 277325 w 276162"/>
                <a:gd name="connsiteY0" fmla="*/ 338880 h 348836"/>
                <a:gd name="connsiteX1" fmla="*/ 261627 w 276162"/>
                <a:gd name="connsiteY1" fmla="*/ 323182 h 348836"/>
                <a:gd name="connsiteX2" fmla="*/ 261627 w 276162"/>
                <a:gd name="connsiteY2" fmla="*/ 119694 h 348836"/>
                <a:gd name="connsiteX3" fmla="*/ 232557 w 276162"/>
                <a:gd name="connsiteY3" fmla="*/ 90625 h 348836"/>
                <a:gd name="connsiteX4" fmla="*/ 232557 w 276162"/>
                <a:gd name="connsiteY4" fmla="*/ 0 h 348836"/>
                <a:gd name="connsiteX5" fmla="*/ 0 w 276162"/>
                <a:gd name="connsiteY5" fmla="*/ 0 h 348836"/>
                <a:gd name="connsiteX6" fmla="*/ 0 w 276162"/>
                <a:gd name="connsiteY6" fmla="*/ 302325 h 348836"/>
                <a:gd name="connsiteX7" fmla="*/ 29070 w 276162"/>
                <a:gd name="connsiteY7" fmla="*/ 302325 h 348836"/>
                <a:gd name="connsiteX8" fmla="*/ 29070 w 276162"/>
                <a:gd name="connsiteY8" fmla="*/ 331394 h 348836"/>
                <a:gd name="connsiteX9" fmla="*/ 253415 w 276162"/>
                <a:gd name="connsiteY9" fmla="*/ 331394 h 348836"/>
                <a:gd name="connsiteX10" fmla="*/ 269185 w 276162"/>
                <a:gd name="connsiteY10" fmla="*/ 347092 h 348836"/>
                <a:gd name="connsiteX11" fmla="*/ 273255 w 276162"/>
                <a:gd name="connsiteY11" fmla="*/ 348836 h 348836"/>
                <a:gd name="connsiteX12" fmla="*/ 277325 w 276162"/>
                <a:gd name="connsiteY12" fmla="*/ 347165 h 348836"/>
                <a:gd name="connsiteX13" fmla="*/ 277325 w 276162"/>
                <a:gd name="connsiteY13" fmla="*/ 338880 h 348836"/>
                <a:gd name="connsiteX14" fmla="*/ 277325 w 276162"/>
                <a:gd name="connsiteY14" fmla="*/ 338880 h 348836"/>
                <a:gd name="connsiteX15" fmla="*/ 241787 w 276162"/>
                <a:gd name="connsiteY15" fmla="*/ 116279 h 348836"/>
                <a:gd name="connsiteX16" fmla="*/ 174418 w 276162"/>
                <a:gd name="connsiteY16" fmla="*/ 116279 h 348836"/>
                <a:gd name="connsiteX17" fmla="*/ 174418 w 276162"/>
                <a:gd name="connsiteY17" fmla="*/ 48910 h 348836"/>
                <a:gd name="connsiteX18" fmla="*/ 241787 w 276162"/>
                <a:gd name="connsiteY18" fmla="*/ 116279 h 348836"/>
                <a:gd name="connsiteX19" fmla="*/ 11628 w 276162"/>
                <a:gd name="connsiteY19" fmla="*/ 290697 h 348836"/>
                <a:gd name="connsiteX20" fmla="*/ 11628 w 276162"/>
                <a:gd name="connsiteY20" fmla="*/ 11628 h 348836"/>
                <a:gd name="connsiteX21" fmla="*/ 220930 w 276162"/>
                <a:gd name="connsiteY21" fmla="*/ 11628 h 348836"/>
                <a:gd name="connsiteX22" fmla="*/ 220930 w 276162"/>
                <a:gd name="connsiteY22" fmla="*/ 78924 h 348836"/>
                <a:gd name="connsiteX23" fmla="*/ 171002 w 276162"/>
                <a:gd name="connsiteY23" fmla="*/ 29070 h 348836"/>
                <a:gd name="connsiteX24" fmla="*/ 29070 w 276162"/>
                <a:gd name="connsiteY24" fmla="*/ 29070 h 348836"/>
                <a:gd name="connsiteX25" fmla="*/ 29070 w 276162"/>
                <a:gd name="connsiteY25" fmla="*/ 290697 h 348836"/>
                <a:gd name="connsiteX26" fmla="*/ 11628 w 276162"/>
                <a:gd name="connsiteY26" fmla="*/ 290697 h 348836"/>
                <a:gd name="connsiteX27" fmla="*/ 40698 w 276162"/>
                <a:gd name="connsiteY27" fmla="*/ 319766 h 348836"/>
                <a:gd name="connsiteX28" fmla="*/ 40698 w 276162"/>
                <a:gd name="connsiteY28" fmla="*/ 40698 h 348836"/>
                <a:gd name="connsiteX29" fmla="*/ 162790 w 276162"/>
                <a:gd name="connsiteY29" fmla="*/ 40698 h 348836"/>
                <a:gd name="connsiteX30" fmla="*/ 162790 w 276162"/>
                <a:gd name="connsiteY30" fmla="*/ 127907 h 348836"/>
                <a:gd name="connsiteX31" fmla="*/ 249999 w 276162"/>
                <a:gd name="connsiteY31" fmla="*/ 127907 h 348836"/>
                <a:gd name="connsiteX32" fmla="*/ 249999 w 276162"/>
                <a:gd name="connsiteY32" fmla="*/ 311554 h 348836"/>
                <a:gd name="connsiteX33" fmla="*/ 206322 w 276162"/>
                <a:gd name="connsiteY33" fmla="*/ 267877 h 348836"/>
                <a:gd name="connsiteX34" fmla="*/ 222528 w 276162"/>
                <a:gd name="connsiteY34" fmla="*/ 223546 h 348836"/>
                <a:gd name="connsiteX35" fmla="*/ 153779 w 276162"/>
                <a:gd name="connsiteY35" fmla="*/ 154796 h 348836"/>
                <a:gd name="connsiteX36" fmla="*/ 85029 w 276162"/>
                <a:gd name="connsiteY36" fmla="*/ 223546 h 348836"/>
                <a:gd name="connsiteX37" fmla="*/ 153779 w 276162"/>
                <a:gd name="connsiteY37" fmla="*/ 292296 h 348836"/>
                <a:gd name="connsiteX38" fmla="*/ 198037 w 276162"/>
                <a:gd name="connsiteY38" fmla="*/ 276016 h 348836"/>
                <a:gd name="connsiteX39" fmla="*/ 241787 w 276162"/>
                <a:gd name="connsiteY39" fmla="*/ 319766 h 348836"/>
                <a:gd name="connsiteX40" fmla="*/ 40698 w 276162"/>
                <a:gd name="connsiteY40" fmla="*/ 319766 h 348836"/>
                <a:gd name="connsiteX41" fmla="*/ 153779 w 276162"/>
                <a:gd name="connsiteY41" fmla="*/ 280740 h 348836"/>
                <a:gd name="connsiteX42" fmla="*/ 96657 w 276162"/>
                <a:gd name="connsiteY42" fmla="*/ 223618 h 348836"/>
                <a:gd name="connsiteX43" fmla="*/ 153779 w 276162"/>
                <a:gd name="connsiteY43" fmla="*/ 166497 h 348836"/>
                <a:gd name="connsiteX44" fmla="*/ 210901 w 276162"/>
                <a:gd name="connsiteY44" fmla="*/ 223618 h 348836"/>
                <a:gd name="connsiteX45" fmla="*/ 153779 w 276162"/>
                <a:gd name="connsiteY45" fmla="*/ 280740 h 348836"/>
                <a:gd name="connsiteX46" fmla="*/ 153779 w 276162"/>
                <a:gd name="connsiteY46" fmla="*/ 280740 h 348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276162" h="348836">
                  <a:moveTo>
                    <a:pt x="277325" y="338880"/>
                  </a:moveTo>
                  <a:lnTo>
                    <a:pt x="261627" y="323182"/>
                  </a:lnTo>
                  <a:lnTo>
                    <a:pt x="261627" y="119694"/>
                  </a:lnTo>
                  <a:lnTo>
                    <a:pt x="232557" y="90625"/>
                  </a:lnTo>
                  <a:lnTo>
                    <a:pt x="232557" y="0"/>
                  </a:lnTo>
                  <a:lnTo>
                    <a:pt x="0" y="0"/>
                  </a:lnTo>
                  <a:lnTo>
                    <a:pt x="0" y="302325"/>
                  </a:lnTo>
                  <a:lnTo>
                    <a:pt x="29070" y="302325"/>
                  </a:lnTo>
                  <a:lnTo>
                    <a:pt x="29070" y="331394"/>
                  </a:lnTo>
                  <a:lnTo>
                    <a:pt x="253415" y="331394"/>
                  </a:lnTo>
                  <a:lnTo>
                    <a:pt x="269185" y="347092"/>
                  </a:lnTo>
                  <a:cubicBezTo>
                    <a:pt x="270275" y="348255"/>
                    <a:pt x="271729" y="348836"/>
                    <a:pt x="273255" y="348836"/>
                  </a:cubicBezTo>
                  <a:cubicBezTo>
                    <a:pt x="274709" y="348836"/>
                    <a:pt x="276235" y="348255"/>
                    <a:pt x="277325" y="347165"/>
                  </a:cubicBezTo>
                  <a:cubicBezTo>
                    <a:pt x="279650" y="344839"/>
                    <a:pt x="279650" y="341205"/>
                    <a:pt x="277325" y="338880"/>
                  </a:cubicBezTo>
                  <a:lnTo>
                    <a:pt x="277325" y="338880"/>
                  </a:lnTo>
                  <a:close/>
                  <a:moveTo>
                    <a:pt x="241787" y="116279"/>
                  </a:moveTo>
                  <a:lnTo>
                    <a:pt x="174418" y="116279"/>
                  </a:lnTo>
                  <a:lnTo>
                    <a:pt x="174418" y="48910"/>
                  </a:lnTo>
                  <a:lnTo>
                    <a:pt x="241787" y="116279"/>
                  </a:lnTo>
                  <a:close/>
                  <a:moveTo>
                    <a:pt x="11628" y="290697"/>
                  </a:moveTo>
                  <a:lnTo>
                    <a:pt x="11628" y="11628"/>
                  </a:lnTo>
                  <a:lnTo>
                    <a:pt x="220930" y="11628"/>
                  </a:lnTo>
                  <a:lnTo>
                    <a:pt x="220930" y="78924"/>
                  </a:lnTo>
                  <a:lnTo>
                    <a:pt x="171002" y="29070"/>
                  </a:lnTo>
                  <a:lnTo>
                    <a:pt x="29070" y="29070"/>
                  </a:lnTo>
                  <a:lnTo>
                    <a:pt x="29070" y="290697"/>
                  </a:lnTo>
                  <a:lnTo>
                    <a:pt x="11628" y="290697"/>
                  </a:lnTo>
                  <a:close/>
                  <a:moveTo>
                    <a:pt x="40698" y="319766"/>
                  </a:moveTo>
                  <a:lnTo>
                    <a:pt x="40698" y="40698"/>
                  </a:lnTo>
                  <a:lnTo>
                    <a:pt x="162790" y="40698"/>
                  </a:lnTo>
                  <a:lnTo>
                    <a:pt x="162790" y="127907"/>
                  </a:lnTo>
                  <a:lnTo>
                    <a:pt x="249999" y="127907"/>
                  </a:lnTo>
                  <a:lnTo>
                    <a:pt x="249999" y="311554"/>
                  </a:lnTo>
                  <a:lnTo>
                    <a:pt x="206322" y="267877"/>
                  </a:lnTo>
                  <a:cubicBezTo>
                    <a:pt x="216424" y="255886"/>
                    <a:pt x="222528" y="240479"/>
                    <a:pt x="222528" y="223546"/>
                  </a:cubicBezTo>
                  <a:cubicBezTo>
                    <a:pt x="222528" y="185610"/>
                    <a:pt x="191642" y="154796"/>
                    <a:pt x="153779" y="154796"/>
                  </a:cubicBezTo>
                  <a:cubicBezTo>
                    <a:pt x="115843" y="154796"/>
                    <a:pt x="85029" y="185610"/>
                    <a:pt x="85029" y="223546"/>
                  </a:cubicBezTo>
                  <a:cubicBezTo>
                    <a:pt x="85029" y="261482"/>
                    <a:pt x="115915" y="292296"/>
                    <a:pt x="153779" y="292296"/>
                  </a:cubicBezTo>
                  <a:cubicBezTo>
                    <a:pt x="170639" y="292296"/>
                    <a:pt x="186046" y="286118"/>
                    <a:pt x="198037" y="276016"/>
                  </a:cubicBezTo>
                  <a:lnTo>
                    <a:pt x="241787" y="319766"/>
                  </a:lnTo>
                  <a:lnTo>
                    <a:pt x="40698" y="319766"/>
                  </a:lnTo>
                  <a:close/>
                  <a:moveTo>
                    <a:pt x="153779" y="280740"/>
                  </a:moveTo>
                  <a:cubicBezTo>
                    <a:pt x="122238" y="280740"/>
                    <a:pt x="96657" y="255086"/>
                    <a:pt x="96657" y="223618"/>
                  </a:cubicBezTo>
                  <a:cubicBezTo>
                    <a:pt x="96657" y="192151"/>
                    <a:pt x="122311" y="166497"/>
                    <a:pt x="153779" y="166497"/>
                  </a:cubicBezTo>
                  <a:cubicBezTo>
                    <a:pt x="185247" y="166497"/>
                    <a:pt x="210901" y="192151"/>
                    <a:pt x="210901" y="223618"/>
                  </a:cubicBezTo>
                  <a:cubicBezTo>
                    <a:pt x="210901" y="255086"/>
                    <a:pt x="185319" y="280740"/>
                    <a:pt x="153779" y="280740"/>
                  </a:cubicBezTo>
                  <a:lnTo>
                    <a:pt x="153779" y="280740"/>
                  </a:lnTo>
                  <a:close/>
                </a:path>
              </a:pathLst>
            </a:custGeom>
            <a:grpFill/>
            <a:ln w="70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1">
              <a:extLst>
                <a:ext uri="{FF2B5EF4-FFF2-40B4-BE49-F238E27FC236}">
                  <a16:creationId xmlns:a16="http://schemas.microsoft.com/office/drawing/2014/main" xmlns="" id="{30D329A5-7711-4242-83BD-A70FDD6657D2}"/>
                </a:ext>
              </a:extLst>
            </p:cNvPr>
            <p:cNvSpPr/>
            <p:nvPr/>
          </p:nvSpPr>
          <p:spPr>
            <a:xfrm>
              <a:off x="7419837" y="5698386"/>
              <a:ext cx="43605" cy="7267"/>
            </a:xfrm>
            <a:custGeom>
              <a:avLst/>
              <a:gdLst>
                <a:gd name="connsiteX0" fmla="*/ 5814 w 43604"/>
                <a:gd name="connsiteY0" fmla="*/ 11628 h 7267"/>
                <a:gd name="connsiteX1" fmla="*/ 40698 w 43604"/>
                <a:gd name="connsiteY1" fmla="*/ 11628 h 7267"/>
                <a:gd name="connsiteX2" fmla="*/ 46512 w 43604"/>
                <a:gd name="connsiteY2" fmla="*/ 5814 h 7267"/>
                <a:gd name="connsiteX3" fmla="*/ 40698 w 43604"/>
                <a:gd name="connsiteY3" fmla="*/ 0 h 7267"/>
                <a:gd name="connsiteX4" fmla="*/ 5814 w 43604"/>
                <a:gd name="connsiteY4" fmla="*/ 0 h 7267"/>
                <a:gd name="connsiteX5" fmla="*/ 0 w 43604"/>
                <a:gd name="connsiteY5" fmla="*/ 5814 h 7267"/>
                <a:gd name="connsiteX6" fmla="*/ 5814 w 43604"/>
                <a:gd name="connsiteY6" fmla="*/ 11628 h 7267"/>
                <a:gd name="connsiteX7" fmla="*/ 5814 w 43604"/>
                <a:gd name="connsiteY7" fmla="*/ 11628 h 7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604" h="7267">
                  <a:moveTo>
                    <a:pt x="5814" y="11628"/>
                  </a:moveTo>
                  <a:lnTo>
                    <a:pt x="40698" y="11628"/>
                  </a:lnTo>
                  <a:cubicBezTo>
                    <a:pt x="43895" y="11628"/>
                    <a:pt x="46512" y="9012"/>
                    <a:pt x="46512" y="5814"/>
                  </a:cubicBezTo>
                  <a:cubicBezTo>
                    <a:pt x="46512" y="2616"/>
                    <a:pt x="43895" y="0"/>
                    <a:pt x="40698" y="0"/>
                  </a:cubicBezTo>
                  <a:lnTo>
                    <a:pt x="5814" y="0"/>
                  </a:lnTo>
                  <a:cubicBezTo>
                    <a:pt x="2616" y="0"/>
                    <a:pt x="0" y="2616"/>
                    <a:pt x="0" y="5814"/>
                  </a:cubicBezTo>
                  <a:cubicBezTo>
                    <a:pt x="0" y="9012"/>
                    <a:pt x="2616" y="11628"/>
                    <a:pt x="5814" y="11628"/>
                  </a:cubicBezTo>
                  <a:lnTo>
                    <a:pt x="5814" y="11628"/>
                  </a:lnTo>
                  <a:close/>
                </a:path>
              </a:pathLst>
            </a:custGeom>
            <a:grpFill/>
            <a:ln w="70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22">
              <a:extLst>
                <a:ext uri="{FF2B5EF4-FFF2-40B4-BE49-F238E27FC236}">
                  <a16:creationId xmlns:a16="http://schemas.microsoft.com/office/drawing/2014/main" xmlns="" id="{1691DC7D-815E-4DCB-A4FC-8A4A0A05D89F}"/>
                </a:ext>
              </a:extLst>
            </p:cNvPr>
            <p:cNvSpPr/>
            <p:nvPr/>
          </p:nvSpPr>
          <p:spPr>
            <a:xfrm>
              <a:off x="7419837" y="5733269"/>
              <a:ext cx="79942" cy="7267"/>
            </a:xfrm>
            <a:custGeom>
              <a:avLst/>
              <a:gdLst>
                <a:gd name="connsiteX0" fmla="*/ 75581 w 79941"/>
                <a:gd name="connsiteY0" fmla="*/ 0 h 7267"/>
                <a:gd name="connsiteX1" fmla="*/ 5814 w 79941"/>
                <a:gd name="connsiteY1" fmla="*/ 0 h 7267"/>
                <a:gd name="connsiteX2" fmla="*/ 0 w 79941"/>
                <a:gd name="connsiteY2" fmla="*/ 5814 h 7267"/>
                <a:gd name="connsiteX3" fmla="*/ 5814 w 79941"/>
                <a:gd name="connsiteY3" fmla="*/ 11628 h 7267"/>
                <a:gd name="connsiteX4" fmla="*/ 75581 w 79941"/>
                <a:gd name="connsiteY4" fmla="*/ 11628 h 7267"/>
                <a:gd name="connsiteX5" fmla="*/ 81395 w 79941"/>
                <a:gd name="connsiteY5" fmla="*/ 5814 h 7267"/>
                <a:gd name="connsiteX6" fmla="*/ 75581 w 79941"/>
                <a:gd name="connsiteY6" fmla="*/ 0 h 7267"/>
                <a:gd name="connsiteX7" fmla="*/ 75581 w 79941"/>
                <a:gd name="connsiteY7" fmla="*/ 0 h 7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9941" h="7267">
                  <a:moveTo>
                    <a:pt x="75581" y="0"/>
                  </a:moveTo>
                  <a:lnTo>
                    <a:pt x="5814" y="0"/>
                  </a:lnTo>
                  <a:cubicBezTo>
                    <a:pt x="2616" y="0"/>
                    <a:pt x="0" y="2616"/>
                    <a:pt x="0" y="5814"/>
                  </a:cubicBezTo>
                  <a:cubicBezTo>
                    <a:pt x="0" y="9012"/>
                    <a:pt x="2616" y="11628"/>
                    <a:pt x="5814" y="11628"/>
                  </a:cubicBezTo>
                  <a:lnTo>
                    <a:pt x="75581" y="11628"/>
                  </a:lnTo>
                  <a:cubicBezTo>
                    <a:pt x="78779" y="11628"/>
                    <a:pt x="81395" y="9012"/>
                    <a:pt x="81395" y="5814"/>
                  </a:cubicBezTo>
                  <a:cubicBezTo>
                    <a:pt x="81395" y="2616"/>
                    <a:pt x="78779" y="0"/>
                    <a:pt x="75581" y="0"/>
                  </a:cubicBezTo>
                  <a:lnTo>
                    <a:pt x="75581" y="0"/>
                  </a:lnTo>
                  <a:close/>
                </a:path>
              </a:pathLst>
            </a:custGeom>
            <a:grpFill/>
            <a:ln w="70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2" name="Slide Number Placeholder 3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327C5-B821-4FE9-A59A-A60D9EB59A9A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0553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500"/>
                            </p:stCondLst>
                            <p:childTnLst>
                              <p:par>
                                <p:cTn id="4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6" grpId="0" animBg="1"/>
      <p:bldP spid="17" grpId="0" animBg="1"/>
      <p:bldP spid="18" grpId="0" animBg="1"/>
      <p:bldP spid="19" grpId="0" animBg="1"/>
      <p:bldP spid="20" grpId="0"/>
      <p:bldP spid="21" grpId="0"/>
      <p:bldP spid="22" grpId="0"/>
      <p:bldP spid="2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xmlns="" id="{0FCA7C47-88E5-4371-A90F-2EDFDD488A84}"/>
              </a:ext>
            </a:extLst>
          </p:cNvPr>
          <p:cNvSpPr txBox="1">
            <a:spLocks/>
          </p:cNvSpPr>
          <p:nvPr/>
        </p:nvSpPr>
        <p:spPr>
          <a:xfrm>
            <a:off x="1004050" y="699867"/>
            <a:ext cx="9797831" cy="707886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b="1" dirty="0" smtClean="0">
                <a:solidFill>
                  <a:schemeClr val="bg2">
                    <a:lumMod val="50000"/>
                  </a:schemeClr>
                </a:solidFill>
                <a:latin typeface="Bahnschrift SemiBold SemiConden" pitchFamily="34" charset="0"/>
              </a:rPr>
              <a:t>    Supervisor</a:t>
            </a:r>
            <a:endParaRPr lang="en-US" sz="4800" b="1" dirty="0">
              <a:solidFill>
                <a:schemeClr val="bg2">
                  <a:lumMod val="50000"/>
                </a:schemeClr>
              </a:solidFill>
              <a:latin typeface="Bahnschrift SemiBold SemiConden" pitchFamily="34" charset="0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4651122" y="1819285"/>
            <a:ext cx="3230377" cy="3080865"/>
            <a:chOff x="6219893" y="1888567"/>
            <a:chExt cx="3230377" cy="3080865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83" t="21127" r="43409" b="29865"/>
            <a:stretch/>
          </p:blipFill>
          <p:spPr>
            <a:xfrm>
              <a:off x="6681635" y="2330869"/>
              <a:ext cx="2604081" cy="2600463"/>
            </a:xfrm>
            <a:prstGeom prst="ellipse">
              <a:avLst/>
            </a:prstGeom>
          </p:spPr>
        </p:pic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xmlns="" id="{E7921F37-561D-4417-852C-810BAA518562}"/>
                </a:ext>
              </a:extLst>
            </p:cNvPr>
            <p:cNvGrpSpPr/>
            <p:nvPr/>
          </p:nvGrpSpPr>
          <p:grpSpPr>
            <a:xfrm>
              <a:off x="6219893" y="1888567"/>
              <a:ext cx="3219817" cy="3080865"/>
              <a:chOff x="3041649" y="2292351"/>
              <a:chExt cx="5123177" cy="4902085"/>
            </a:xfrm>
            <a:solidFill>
              <a:srgbClr val="FFB92E"/>
            </a:solidFill>
          </p:grpSpPr>
          <p:sp>
            <p:nvSpPr>
              <p:cNvPr id="22" name="Freeform 38">
                <a:extLst>
                  <a:ext uri="{FF2B5EF4-FFF2-40B4-BE49-F238E27FC236}">
                    <a16:creationId xmlns:a16="http://schemas.microsoft.com/office/drawing/2014/main" xmlns="" id="{40C26EAC-5B6B-4CBA-A888-2F4F22B9B19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720859" y="2826013"/>
                <a:ext cx="4046144" cy="4050997"/>
              </a:xfrm>
              <a:custGeom>
                <a:avLst/>
                <a:gdLst>
                  <a:gd name="T0" fmla="*/ 1291 w 2582"/>
                  <a:gd name="T1" fmla="*/ 84 h 2583"/>
                  <a:gd name="T2" fmla="*/ 83 w 2582"/>
                  <a:gd name="T3" fmla="*/ 1291 h 2583"/>
                  <a:gd name="T4" fmla="*/ 1291 w 2582"/>
                  <a:gd name="T5" fmla="*/ 2499 h 2583"/>
                  <a:gd name="T6" fmla="*/ 2499 w 2582"/>
                  <a:gd name="T7" fmla="*/ 1291 h 2583"/>
                  <a:gd name="T8" fmla="*/ 1291 w 2582"/>
                  <a:gd name="T9" fmla="*/ 84 h 2583"/>
                  <a:gd name="T10" fmla="*/ 1291 w 2582"/>
                  <a:gd name="T11" fmla="*/ 2583 h 2583"/>
                  <a:gd name="T12" fmla="*/ 0 w 2582"/>
                  <a:gd name="T13" fmla="*/ 1291 h 2583"/>
                  <a:gd name="T14" fmla="*/ 1291 w 2582"/>
                  <a:gd name="T15" fmla="*/ 0 h 2583"/>
                  <a:gd name="T16" fmla="*/ 2582 w 2582"/>
                  <a:gd name="T17" fmla="*/ 1291 h 2583"/>
                  <a:gd name="T18" fmla="*/ 1291 w 2582"/>
                  <a:gd name="T19" fmla="*/ 2583 h 25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582" h="2583">
                    <a:moveTo>
                      <a:pt x="1291" y="84"/>
                    </a:moveTo>
                    <a:cubicBezTo>
                      <a:pt x="625" y="84"/>
                      <a:pt x="83" y="625"/>
                      <a:pt x="83" y="1291"/>
                    </a:cubicBezTo>
                    <a:cubicBezTo>
                      <a:pt x="83" y="1958"/>
                      <a:pt x="625" y="2499"/>
                      <a:pt x="1291" y="2499"/>
                    </a:cubicBezTo>
                    <a:cubicBezTo>
                      <a:pt x="1957" y="2499"/>
                      <a:pt x="2499" y="1958"/>
                      <a:pt x="2499" y="1291"/>
                    </a:cubicBezTo>
                    <a:cubicBezTo>
                      <a:pt x="2499" y="625"/>
                      <a:pt x="1957" y="84"/>
                      <a:pt x="1291" y="84"/>
                    </a:cubicBezTo>
                    <a:close/>
                    <a:moveTo>
                      <a:pt x="1291" y="2583"/>
                    </a:moveTo>
                    <a:cubicBezTo>
                      <a:pt x="579" y="2583"/>
                      <a:pt x="0" y="2003"/>
                      <a:pt x="0" y="1291"/>
                    </a:cubicBezTo>
                    <a:cubicBezTo>
                      <a:pt x="0" y="579"/>
                      <a:pt x="579" y="0"/>
                      <a:pt x="1291" y="0"/>
                    </a:cubicBezTo>
                    <a:cubicBezTo>
                      <a:pt x="2003" y="0"/>
                      <a:pt x="2582" y="579"/>
                      <a:pt x="2582" y="1291"/>
                    </a:cubicBezTo>
                    <a:cubicBezTo>
                      <a:pt x="2582" y="2003"/>
                      <a:pt x="2003" y="2583"/>
                      <a:pt x="1291" y="258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" name="Freeform 67">
                <a:extLst>
                  <a:ext uri="{FF2B5EF4-FFF2-40B4-BE49-F238E27FC236}">
                    <a16:creationId xmlns:a16="http://schemas.microsoft.com/office/drawing/2014/main" xmlns="" id="{EE7DB18C-E12E-44CC-BF80-76F699E356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0562" y="4111661"/>
                <a:ext cx="4853" cy="14556"/>
              </a:xfrm>
              <a:custGeom>
                <a:avLst/>
                <a:gdLst>
                  <a:gd name="T0" fmla="*/ 3 w 3"/>
                  <a:gd name="T1" fmla="*/ 0 h 12"/>
                  <a:gd name="T2" fmla="*/ 0 w 3"/>
                  <a:gd name="T3" fmla="*/ 12 h 12"/>
                  <a:gd name="T4" fmla="*/ 3 w 3"/>
                  <a:gd name="T5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12">
                    <a:moveTo>
                      <a:pt x="3" y="0"/>
                    </a:moveTo>
                    <a:cubicBezTo>
                      <a:pt x="2" y="4"/>
                      <a:pt x="1" y="8"/>
                      <a:pt x="0" y="12"/>
                    </a:cubicBezTo>
                    <a:cubicBezTo>
                      <a:pt x="1" y="7"/>
                      <a:pt x="2" y="3"/>
                      <a:pt x="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" name="Freeform 70">
                <a:extLst>
                  <a:ext uri="{FF2B5EF4-FFF2-40B4-BE49-F238E27FC236}">
                    <a16:creationId xmlns:a16="http://schemas.microsoft.com/office/drawing/2014/main" xmlns="" id="{1340B764-5440-4562-B3EC-4228DF9D2B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59671" y="4184432"/>
                <a:ext cx="0" cy="4853"/>
              </a:xfrm>
              <a:custGeom>
                <a:avLst/>
                <a:gdLst>
                  <a:gd name="T0" fmla="*/ 0 w 1"/>
                  <a:gd name="T1" fmla="*/ 1 h 5"/>
                  <a:gd name="T2" fmla="*/ 0 w 1"/>
                  <a:gd name="T3" fmla="*/ 5 h 5"/>
                  <a:gd name="T4" fmla="*/ 0 w 1"/>
                  <a:gd name="T5" fmla="*/ 1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5">
                    <a:moveTo>
                      <a:pt x="0" y="1"/>
                    </a:moveTo>
                    <a:cubicBezTo>
                      <a:pt x="0" y="3"/>
                      <a:pt x="0" y="4"/>
                      <a:pt x="0" y="5"/>
                    </a:cubicBezTo>
                    <a:cubicBezTo>
                      <a:pt x="1" y="2"/>
                      <a:pt x="1" y="0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" name="Freeform: Shape 209">
                <a:extLst>
                  <a:ext uri="{FF2B5EF4-FFF2-40B4-BE49-F238E27FC236}">
                    <a16:creationId xmlns:a16="http://schemas.microsoft.com/office/drawing/2014/main" xmlns="" id="{0799B7BD-26E2-4F1F-9C8A-3AE4888172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70619" y="2430593"/>
                <a:ext cx="4703028" cy="4763843"/>
              </a:xfrm>
              <a:custGeom>
                <a:avLst/>
                <a:gdLst>
                  <a:gd name="connsiteX0" fmla="*/ 302877 w 4703028"/>
                  <a:gd name="connsiteY0" fmla="*/ 1545076 h 4763843"/>
                  <a:gd name="connsiteX1" fmla="*/ 301309 w 4703028"/>
                  <a:gd name="connsiteY1" fmla="*/ 1609350 h 4763843"/>
                  <a:gd name="connsiteX2" fmla="*/ 168036 w 4703028"/>
                  <a:gd name="connsiteY2" fmla="*/ 2510754 h 4763843"/>
                  <a:gd name="connsiteX3" fmla="*/ 384408 w 4703028"/>
                  <a:gd name="connsiteY3" fmla="*/ 3388643 h 4763843"/>
                  <a:gd name="connsiteX4" fmla="*/ 404791 w 4703028"/>
                  <a:gd name="connsiteY4" fmla="*/ 3387075 h 4763843"/>
                  <a:gd name="connsiteX5" fmla="*/ 257407 w 4703028"/>
                  <a:gd name="connsiteY5" fmla="*/ 2897966 h 4763843"/>
                  <a:gd name="connsiteX6" fmla="*/ 276222 w 4703028"/>
                  <a:gd name="connsiteY6" fmla="*/ 2805474 h 4763843"/>
                  <a:gd name="connsiteX7" fmla="*/ 323259 w 4703028"/>
                  <a:gd name="connsiteY7" fmla="*/ 2883857 h 4763843"/>
                  <a:gd name="connsiteX8" fmla="*/ 715237 w 4703028"/>
                  <a:gd name="connsiteY8" fmla="*/ 3780558 h 4763843"/>
                  <a:gd name="connsiteX9" fmla="*/ 1085264 w 4703028"/>
                  <a:gd name="connsiteY9" fmla="*/ 4136416 h 4763843"/>
                  <a:gd name="connsiteX10" fmla="*/ 1516440 w 4703028"/>
                  <a:gd name="connsiteY10" fmla="*/ 4415460 h 4763843"/>
                  <a:gd name="connsiteX11" fmla="*/ 1997788 w 4703028"/>
                  <a:gd name="connsiteY11" fmla="*/ 4597308 h 4763843"/>
                  <a:gd name="connsiteX12" fmla="*/ 2508927 w 4703028"/>
                  <a:gd name="connsiteY12" fmla="*/ 4661582 h 4763843"/>
                  <a:gd name="connsiteX13" fmla="*/ 3096894 w 4703028"/>
                  <a:gd name="connsiteY13" fmla="*/ 4631796 h 4763843"/>
                  <a:gd name="connsiteX14" fmla="*/ 3385390 w 4703028"/>
                  <a:gd name="connsiteY14" fmla="*/ 4575361 h 4763843"/>
                  <a:gd name="connsiteX15" fmla="*/ 3670749 w 4703028"/>
                  <a:gd name="connsiteY15" fmla="*/ 4471895 h 4763843"/>
                  <a:gd name="connsiteX16" fmla="*/ 4250876 w 4703028"/>
                  <a:gd name="connsiteY16" fmla="*/ 3953000 h 4763843"/>
                  <a:gd name="connsiteX17" fmla="*/ 4645990 w 4703028"/>
                  <a:gd name="connsiteY17" fmla="*/ 3286745 h 4763843"/>
                  <a:gd name="connsiteX18" fmla="*/ 4666373 w 4703028"/>
                  <a:gd name="connsiteY18" fmla="*/ 2874451 h 4763843"/>
                  <a:gd name="connsiteX19" fmla="*/ 4605224 w 4703028"/>
                  <a:gd name="connsiteY19" fmla="*/ 2485672 h 4763843"/>
                  <a:gd name="connsiteX20" fmla="*/ 4608360 w 4703028"/>
                  <a:gd name="connsiteY20" fmla="*/ 2444912 h 4763843"/>
                  <a:gd name="connsiteX21" fmla="*/ 4625607 w 4703028"/>
                  <a:gd name="connsiteY21" fmla="*/ 2449615 h 4763843"/>
                  <a:gd name="connsiteX22" fmla="*/ 4669509 w 4703028"/>
                  <a:gd name="connsiteY22" fmla="*/ 3271069 h 4763843"/>
                  <a:gd name="connsiteX23" fmla="*/ 4537804 w 4703028"/>
                  <a:gd name="connsiteY23" fmla="*/ 3595574 h 4763843"/>
                  <a:gd name="connsiteX24" fmla="*/ 4327704 w 4703028"/>
                  <a:gd name="connsiteY24" fmla="*/ 3894997 h 4763843"/>
                  <a:gd name="connsiteX25" fmla="*/ 4040776 w 4703028"/>
                  <a:gd name="connsiteY25" fmla="*/ 4219502 h 4763843"/>
                  <a:gd name="connsiteX26" fmla="*/ 3694268 w 4703028"/>
                  <a:gd name="connsiteY26" fmla="*/ 4484437 h 4763843"/>
                  <a:gd name="connsiteX27" fmla="*/ 3184697 w 4703028"/>
                  <a:gd name="connsiteY27" fmla="*/ 4691367 h 4763843"/>
                  <a:gd name="connsiteX28" fmla="*/ 2642200 w 4703028"/>
                  <a:gd name="connsiteY28" fmla="*/ 4763480 h 4763843"/>
                  <a:gd name="connsiteX29" fmla="*/ 2099703 w 4703028"/>
                  <a:gd name="connsiteY29" fmla="*/ 4714882 h 4763843"/>
                  <a:gd name="connsiteX30" fmla="*/ 1571317 w 4703028"/>
                  <a:gd name="connsiteY30" fmla="*/ 4553414 h 4763843"/>
                  <a:gd name="connsiteX31" fmla="*/ 908090 w 4703028"/>
                  <a:gd name="connsiteY31" fmla="*/ 4147390 h 4763843"/>
                  <a:gd name="connsiteX32" fmla="*/ 633706 w 4703028"/>
                  <a:gd name="connsiteY32" fmla="*/ 3866779 h 4763843"/>
                  <a:gd name="connsiteX33" fmla="*/ 409495 w 4703028"/>
                  <a:gd name="connsiteY33" fmla="*/ 3539138 h 4763843"/>
                  <a:gd name="connsiteX34" fmla="*/ 378136 w 4703028"/>
                  <a:gd name="connsiteY34" fmla="*/ 3465458 h 4763843"/>
                  <a:gd name="connsiteX35" fmla="*/ 119431 w 4703028"/>
                  <a:gd name="connsiteY35" fmla="*/ 2548378 h 4763843"/>
                  <a:gd name="connsiteX36" fmla="*/ 258975 w 4703028"/>
                  <a:gd name="connsiteY36" fmla="*/ 1595241 h 4763843"/>
                  <a:gd name="connsiteX37" fmla="*/ 302877 w 4703028"/>
                  <a:gd name="connsiteY37" fmla="*/ 1545076 h 4763843"/>
                  <a:gd name="connsiteX38" fmla="*/ 1990177 w 4703028"/>
                  <a:gd name="connsiteY38" fmla="*/ 145 h 4763843"/>
                  <a:gd name="connsiteX39" fmla="*/ 2005686 w 4703028"/>
                  <a:gd name="connsiteY39" fmla="*/ 6997 h 4763843"/>
                  <a:gd name="connsiteX40" fmla="*/ 1971133 w 4703028"/>
                  <a:gd name="connsiteY40" fmla="*/ 30491 h 4763843"/>
                  <a:gd name="connsiteX41" fmla="*/ 1595760 w 4703028"/>
                  <a:gd name="connsiteY41" fmla="*/ 169887 h 4763843"/>
                  <a:gd name="connsiteX42" fmla="*/ 1245516 w 4703028"/>
                  <a:gd name="connsiteY42" fmla="*/ 354704 h 4763843"/>
                  <a:gd name="connsiteX43" fmla="*/ 639264 w 4703028"/>
                  <a:gd name="connsiteY43" fmla="*/ 860601 h 4763843"/>
                  <a:gd name="connsiteX44" fmla="*/ 219914 w 4703028"/>
                  <a:gd name="connsiteY44" fmla="*/ 1537218 h 4763843"/>
                  <a:gd name="connsiteX45" fmla="*/ 64424 w 4703028"/>
                  <a:gd name="connsiteY45" fmla="*/ 2328172 h 4763843"/>
                  <a:gd name="connsiteX46" fmla="*/ 224626 w 4703028"/>
                  <a:gd name="connsiteY46" fmla="*/ 3156716 h 4763843"/>
                  <a:gd name="connsiteX47" fmla="*/ 612564 w 4703028"/>
                  <a:gd name="connsiteY47" fmla="*/ 3894417 h 4763843"/>
                  <a:gd name="connsiteX48" fmla="*/ 618846 w 4703028"/>
                  <a:gd name="connsiteY48" fmla="*/ 3927308 h 4763843"/>
                  <a:gd name="connsiteX49" fmla="*/ 587434 w 4703028"/>
                  <a:gd name="connsiteY49" fmla="*/ 3902248 h 4763843"/>
                  <a:gd name="connsiteX50" fmla="*/ 380115 w 4703028"/>
                  <a:gd name="connsiteY50" fmla="*/ 3573337 h 4763843"/>
                  <a:gd name="connsiteX51" fmla="*/ 210490 w 4703028"/>
                  <a:gd name="connsiteY51" fmla="*/ 3233462 h 4763843"/>
                  <a:gd name="connsiteX52" fmla="*/ 83271 w 4703028"/>
                  <a:gd name="connsiteY52" fmla="*/ 2870093 h 4763843"/>
                  <a:gd name="connsiteX53" fmla="*/ 9453 w 4703028"/>
                  <a:gd name="connsiteY53" fmla="*/ 2473833 h 4763843"/>
                  <a:gd name="connsiteX54" fmla="*/ 51859 w 4703028"/>
                  <a:gd name="connsiteY54" fmla="*/ 1864564 h 4763843"/>
                  <a:gd name="connsiteX55" fmla="*/ 282738 w 4703028"/>
                  <a:gd name="connsiteY55" fmla="*/ 1308547 h 4763843"/>
                  <a:gd name="connsiteX56" fmla="*/ 1000502 w 4703028"/>
                  <a:gd name="connsiteY56" fmla="*/ 489401 h 4763843"/>
                  <a:gd name="connsiteX57" fmla="*/ 1961709 w 4703028"/>
                  <a:gd name="connsiteY57" fmla="*/ 3865 h 4763843"/>
                  <a:gd name="connsiteX58" fmla="*/ 1990177 w 4703028"/>
                  <a:gd name="connsiteY58" fmla="*/ 145 h 47638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</a:cxnLst>
                <a:rect l="l" t="t" r="r" b="b"/>
                <a:pathLst>
                  <a:path w="4703028" h="4763843">
                    <a:moveTo>
                      <a:pt x="302877" y="1545076"/>
                    </a:moveTo>
                    <a:cubicBezTo>
                      <a:pt x="313852" y="1549779"/>
                      <a:pt x="313852" y="1577997"/>
                      <a:pt x="301309" y="1609350"/>
                    </a:cubicBezTo>
                    <a:cubicBezTo>
                      <a:pt x="197827" y="1897799"/>
                      <a:pt x="152357" y="2206628"/>
                      <a:pt x="168036" y="2510754"/>
                    </a:cubicBezTo>
                    <a:cubicBezTo>
                      <a:pt x="180580" y="2814880"/>
                      <a:pt x="255839" y="3115870"/>
                      <a:pt x="384408" y="3388643"/>
                    </a:cubicBezTo>
                    <a:cubicBezTo>
                      <a:pt x="390680" y="3383940"/>
                      <a:pt x="396951" y="3383940"/>
                      <a:pt x="404791" y="3387075"/>
                    </a:cubicBezTo>
                    <a:cubicBezTo>
                      <a:pt x="335803" y="3230309"/>
                      <a:pt x="290333" y="3064138"/>
                      <a:pt x="257407" y="2897966"/>
                    </a:cubicBezTo>
                    <a:cubicBezTo>
                      <a:pt x="249568" y="2849368"/>
                      <a:pt x="257407" y="2808609"/>
                      <a:pt x="276222" y="2805474"/>
                    </a:cubicBezTo>
                    <a:cubicBezTo>
                      <a:pt x="293469" y="2802339"/>
                      <a:pt x="315420" y="2838395"/>
                      <a:pt x="323259" y="2883857"/>
                    </a:cubicBezTo>
                    <a:cubicBezTo>
                      <a:pt x="400087" y="3203659"/>
                      <a:pt x="528656" y="3509353"/>
                      <a:pt x="715237" y="3780558"/>
                    </a:cubicBezTo>
                    <a:cubicBezTo>
                      <a:pt x="828127" y="3910673"/>
                      <a:pt x="951992" y="4029815"/>
                      <a:pt x="1085264" y="4136416"/>
                    </a:cubicBezTo>
                    <a:cubicBezTo>
                      <a:pt x="1218537" y="4243017"/>
                      <a:pt x="1362784" y="4338644"/>
                      <a:pt x="1516440" y="4415460"/>
                    </a:cubicBezTo>
                    <a:cubicBezTo>
                      <a:pt x="1670095" y="4493842"/>
                      <a:pt x="1831590" y="4554981"/>
                      <a:pt x="1997788" y="4597308"/>
                    </a:cubicBezTo>
                    <a:cubicBezTo>
                      <a:pt x="2165555" y="4638067"/>
                      <a:pt x="2338025" y="4660014"/>
                      <a:pt x="2508927" y="4661582"/>
                    </a:cubicBezTo>
                    <a:cubicBezTo>
                      <a:pt x="2709620" y="4663150"/>
                      <a:pt x="2902473" y="4655311"/>
                      <a:pt x="3096894" y="4631796"/>
                    </a:cubicBezTo>
                    <a:cubicBezTo>
                      <a:pt x="3192537" y="4617688"/>
                      <a:pt x="3289747" y="4602011"/>
                      <a:pt x="3385390" y="4575361"/>
                    </a:cubicBezTo>
                    <a:cubicBezTo>
                      <a:pt x="3482600" y="4550278"/>
                      <a:pt x="3576675" y="4514222"/>
                      <a:pt x="3670749" y="4471895"/>
                    </a:cubicBezTo>
                    <a:cubicBezTo>
                      <a:pt x="3890257" y="4326103"/>
                      <a:pt x="4084678" y="4152093"/>
                      <a:pt x="4250876" y="3953000"/>
                    </a:cubicBezTo>
                    <a:cubicBezTo>
                      <a:pt x="4415507" y="3755475"/>
                      <a:pt x="4550348" y="3529732"/>
                      <a:pt x="4645990" y="3286745"/>
                    </a:cubicBezTo>
                    <a:cubicBezTo>
                      <a:pt x="4663237" y="3150359"/>
                      <a:pt x="4671077" y="3010837"/>
                      <a:pt x="4666373" y="2874451"/>
                    </a:cubicBezTo>
                    <a:cubicBezTo>
                      <a:pt x="4661669" y="2738065"/>
                      <a:pt x="4641286" y="2604814"/>
                      <a:pt x="4605224" y="2485672"/>
                    </a:cubicBezTo>
                    <a:cubicBezTo>
                      <a:pt x="4600521" y="2473130"/>
                      <a:pt x="4602089" y="2452751"/>
                      <a:pt x="4608360" y="2444912"/>
                    </a:cubicBezTo>
                    <a:cubicBezTo>
                      <a:pt x="4613064" y="2433939"/>
                      <a:pt x="4622471" y="2435506"/>
                      <a:pt x="4625607" y="2449615"/>
                    </a:cubicBezTo>
                    <a:cubicBezTo>
                      <a:pt x="4700867" y="2689467"/>
                      <a:pt x="4732225" y="2966943"/>
                      <a:pt x="4669509" y="3271069"/>
                    </a:cubicBezTo>
                    <a:cubicBezTo>
                      <a:pt x="4645990" y="3380805"/>
                      <a:pt x="4598953" y="3490541"/>
                      <a:pt x="4537804" y="3595574"/>
                    </a:cubicBezTo>
                    <a:cubicBezTo>
                      <a:pt x="4476656" y="3700607"/>
                      <a:pt x="4404532" y="3800937"/>
                      <a:pt x="4327704" y="3894997"/>
                    </a:cubicBezTo>
                    <a:cubicBezTo>
                      <a:pt x="4238333" y="4009436"/>
                      <a:pt x="4144259" y="4119172"/>
                      <a:pt x="4040776" y="4219502"/>
                    </a:cubicBezTo>
                    <a:cubicBezTo>
                      <a:pt x="3935726" y="4319832"/>
                      <a:pt x="3821269" y="4410757"/>
                      <a:pt x="3694268" y="4484437"/>
                    </a:cubicBezTo>
                    <a:cubicBezTo>
                      <a:pt x="3534341" y="4576928"/>
                      <a:pt x="3361871" y="4645905"/>
                      <a:pt x="3184697" y="4691367"/>
                    </a:cubicBezTo>
                    <a:cubicBezTo>
                      <a:pt x="3005955" y="4738397"/>
                      <a:pt x="2824077" y="4761912"/>
                      <a:pt x="2642200" y="4763480"/>
                    </a:cubicBezTo>
                    <a:cubicBezTo>
                      <a:pt x="2460322" y="4766615"/>
                      <a:pt x="2280012" y="4749371"/>
                      <a:pt x="2099703" y="4714882"/>
                    </a:cubicBezTo>
                    <a:cubicBezTo>
                      <a:pt x="1920961" y="4678826"/>
                      <a:pt x="1743787" y="4623958"/>
                      <a:pt x="1571317" y="4553414"/>
                    </a:cubicBezTo>
                    <a:cubicBezTo>
                      <a:pt x="1328290" y="4454651"/>
                      <a:pt x="1104079" y="4318265"/>
                      <a:pt x="908090" y="4147390"/>
                    </a:cubicBezTo>
                    <a:cubicBezTo>
                      <a:pt x="809312" y="4061169"/>
                      <a:pt x="716805" y="3968677"/>
                      <a:pt x="633706" y="3866779"/>
                    </a:cubicBezTo>
                    <a:cubicBezTo>
                      <a:pt x="550607" y="3764881"/>
                      <a:pt x="475347" y="3655145"/>
                      <a:pt x="409495" y="3539138"/>
                    </a:cubicBezTo>
                    <a:cubicBezTo>
                      <a:pt x="393815" y="3514056"/>
                      <a:pt x="382840" y="3488973"/>
                      <a:pt x="378136" y="3465458"/>
                    </a:cubicBezTo>
                    <a:cubicBezTo>
                      <a:pt x="230753" y="3184847"/>
                      <a:pt x="141382" y="2869748"/>
                      <a:pt x="119431" y="2548378"/>
                    </a:cubicBezTo>
                    <a:cubicBezTo>
                      <a:pt x="99048" y="2228575"/>
                      <a:pt x="144518" y="1899367"/>
                      <a:pt x="258975" y="1595241"/>
                    </a:cubicBezTo>
                    <a:cubicBezTo>
                      <a:pt x="271518" y="1562320"/>
                      <a:pt x="290333" y="1540373"/>
                      <a:pt x="302877" y="1545076"/>
                    </a:cubicBezTo>
                    <a:close/>
                    <a:moveTo>
                      <a:pt x="1990177" y="145"/>
                    </a:moveTo>
                    <a:cubicBezTo>
                      <a:pt x="1998226" y="732"/>
                      <a:pt x="2004116" y="3082"/>
                      <a:pt x="2005686" y="6997"/>
                    </a:cubicBezTo>
                    <a:cubicBezTo>
                      <a:pt x="2005686" y="14829"/>
                      <a:pt x="1993121" y="24226"/>
                      <a:pt x="1971133" y="30491"/>
                    </a:cubicBezTo>
                    <a:cubicBezTo>
                      <a:pt x="1842344" y="69647"/>
                      <a:pt x="1716696" y="115068"/>
                      <a:pt x="1595760" y="169887"/>
                    </a:cubicBezTo>
                    <a:cubicBezTo>
                      <a:pt x="1474823" y="223139"/>
                      <a:pt x="1357028" y="285789"/>
                      <a:pt x="1245516" y="354704"/>
                    </a:cubicBezTo>
                    <a:cubicBezTo>
                      <a:pt x="1020920" y="492533"/>
                      <a:pt x="815171" y="661688"/>
                      <a:pt x="639264" y="860601"/>
                    </a:cubicBezTo>
                    <a:cubicBezTo>
                      <a:pt x="464928" y="1059514"/>
                      <a:pt x="318862" y="1286619"/>
                      <a:pt x="219914" y="1537218"/>
                    </a:cubicBezTo>
                    <a:cubicBezTo>
                      <a:pt x="117825" y="1786252"/>
                      <a:pt x="64424" y="2057212"/>
                      <a:pt x="64424" y="2328172"/>
                    </a:cubicBezTo>
                    <a:cubicBezTo>
                      <a:pt x="67565" y="2619494"/>
                      <a:pt x="127249" y="2896719"/>
                      <a:pt x="224626" y="3156716"/>
                    </a:cubicBezTo>
                    <a:cubicBezTo>
                      <a:pt x="322003" y="3416712"/>
                      <a:pt x="453933" y="3657914"/>
                      <a:pt x="612564" y="3894417"/>
                    </a:cubicBezTo>
                    <a:cubicBezTo>
                      <a:pt x="621988" y="3910079"/>
                      <a:pt x="625129" y="3922609"/>
                      <a:pt x="618846" y="3927308"/>
                    </a:cubicBezTo>
                    <a:cubicBezTo>
                      <a:pt x="610993" y="3927308"/>
                      <a:pt x="596858" y="3916344"/>
                      <a:pt x="587434" y="3902248"/>
                    </a:cubicBezTo>
                    <a:cubicBezTo>
                      <a:pt x="510475" y="3792611"/>
                      <a:pt x="442939" y="3684540"/>
                      <a:pt x="380115" y="3573337"/>
                    </a:cubicBezTo>
                    <a:cubicBezTo>
                      <a:pt x="315721" y="3463700"/>
                      <a:pt x="260750" y="3350930"/>
                      <a:pt x="210490" y="3233462"/>
                    </a:cubicBezTo>
                    <a:cubicBezTo>
                      <a:pt x="160231" y="3117560"/>
                      <a:pt x="116254" y="2996959"/>
                      <a:pt x="83271" y="2870093"/>
                    </a:cubicBezTo>
                    <a:cubicBezTo>
                      <a:pt x="48718" y="2744793"/>
                      <a:pt x="22018" y="2611663"/>
                      <a:pt x="9453" y="2473833"/>
                    </a:cubicBezTo>
                    <a:cubicBezTo>
                      <a:pt x="-12535" y="2267089"/>
                      <a:pt x="4741" y="2061911"/>
                      <a:pt x="51859" y="1864564"/>
                    </a:cubicBezTo>
                    <a:cubicBezTo>
                      <a:pt x="98977" y="1668783"/>
                      <a:pt x="177508" y="1480834"/>
                      <a:pt x="282738" y="1308547"/>
                    </a:cubicBezTo>
                    <a:cubicBezTo>
                      <a:pt x="475922" y="989033"/>
                      <a:pt x="717794" y="711807"/>
                      <a:pt x="1000502" y="489401"/>
                    </a:cubicBezTo>
                    <a:cubicBezTo>
                      <a:pt x="1283210" y="266994"/>
                      <a:pt x="1609895" y="96273"/>
                      <a:pt x="1961709" y="3865"/>
                    </a:cubicBezTo>
                    <a:cubicBezTo>
                      <a:pt x="1971918" y="732"/>
                      <a:pt x="1982127" y="-442"/>
                      <a:pt x="1990177" y="145"/>
                    </a:cubicBezTo>
                    <a:close/>
                  </a:path>
                </a:pathLst>
              </a:custGeom>
              <a:solidFill>
                <a:srgbClr val="FF33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6" name="Freeform 162">
                <a:extLst>
                  <a:ext uri="{FF2B5EF4-FFF2-40B4-BE49-F238E27FC236}">
                    <a16:creationId xmlns:a16="http://schemas.microsoft.com/office/drawing/2014/main" xmlns="" id="{F41AA96F-02B4-4989-B134-49C5ECFDD4E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439472" y="2758092"/>
                <a:ext cx="4725354" cy="4298421"/>
              </a:xfrm>
              <a:custGeom>
                <a:avLst/>
                <a:gdLst>
                  <a:gd name="T0" fmla="*/ 710 w 3015"/>
                  <a:gd name="T1" fmla="*/ 2394 h 2742"/>
                  <a:gd name="T2" fmla="*/ 1687 w 3015"/>
                  <a:gd name="T3" fmla="*/ 2580 h 2742"/>
                  <a:gd name="T4" fmla="*/ 951 w 3015"/>
                  <a:gd name="T5" fmla="*/ 2492 h 2742"/>
                  <a:gd name="T6" fmla="*/ 2229 w 3015"/>
                  <a:gd name="T7" fmla="*/ 732 h 2742"/>
                  <a:gd name="T8" fmla="*/ 1520 w 3015"/>
                  <a:gd name="T9" fmla="*/ 381 h 2742"/>
                  <a:gd name="T10" fmla="*/ 1110 w 3015"/>
                  <a:gd name="T11" fmla="*/ 428 h 2742"/>
                  <a:gd name="T12" fmla="*/ 879 w 3015"/>
                  <a:gd name="T13" fmla="*/ 518 h 2742"/>
                  <a:gd name="T14" fmla="*/ 661 w 3015"/>
                  <a:gd name="T15" fmla="*/ 700 h 2742"/>
                  <a:gd name="T16" fmla="*/ 823 w 3015"/>
                  <a:gd name="T17" fmla="*/ 565 h 2742"/>
                  <a:gd name="T18" fmla="*/ 878 w 3015"/>
                  <a:gd name="T19" fmla="*/ 563 h 2742"/>
                  <a:gd name="T20" fmla="*/ 605 w 3015"/>
                  <a:gd name="T21" fmla="*/ 888 h 2742"/>
                  <a:gd name="T22" fmla="*/ 490 w 3015"/>
                  <a:gd name="T23" fmla="*/ 1630 h 2742"/>
                  <a:gd name="T24" fmla="*/ 1048 w 3015"/>
                  <a:gd name="T25" fmla="*/ 2139 h 2742"/>
                  <a:gd name="T26" fmla="*/ 1410 w 3015"/>
                  <a:gd name="T27" fmla="*/ 2150 h 2742"/>
                  <a:gd name="T28" fmla="*/ 1024 w 3015"/>
                  <a:gd name="T29" fmla="*/ 2187 h 2742"/>
                  <a:gd name="T30" fmla="*/ 633 w 3015"/>
                  <a:gd name="T31" fmla="*/ 1983 h 2742"/>
                  <a:gd name="T32" fmla="*/ 364 w 3015"/>
                  <a:gd name="T33" fmla="*/ 1048 h 2742"/>
                  <a:gd name="T34" fmla="*/ 382 w 3015"/>
                  <a:gd name="T35" fmla="*/ 985 h 2742"/>
                  <a:gd name="T36" fmla="*/ 267 w 3015"/>
                  <a:gd name="T37" fmla="*/ 1295 h 2742"/>
                  <a:gd name="T38" fmla="*/ 316 w 3015"/>
                  <a:gd name="T39" fmla="*/ 1547 h 2742"/>
                  <a:gd name="T40" fmla="*/ 360 w 3015"/>
                  <a:gd name="T41" fmla="*/ 1586 h 2742"/>
                  <a:gd name="T42" fmla="*/ 557 w 3015"/>
                  <a:gd name="T43" fmla="*/ 2011 h 2742"/>
                  <a:gd name="T44" fmla="*/ 1547 w 3015"/>
                  <a:gd name="T45" fmla="*/ 2383 h 2742"/>
                  <a:gd name="T46" fmla="*/ 2026 w 3015"/>
                  <a:gd name="T47" fmla="*/ 2179 h 2742"/>
                  <a:gd name="T48" fmla="*/ 2354 w 3015"/>
                  <a:gd name="T49" fmla="*/ 1751 h 2742"/>
                  <a:gd name="T50" fmla="*/ 2382 w 3015"/>
                  <a:gd name="T51" fmla="*/ 1766 h 2742"/>
                  <a:gd name="T52" fmla="*/ 1882 w 3015"/>
                  <a:gd name="T53" fmla="*/ 2429 h 2742"/>
                  <a:gd name="T54" fmla="*/ 1903 w 3015"/>
                  <a:gd name="T55" fmla="*/ 2511 h 2742"/>
                  <a:gd name="T56" fmla="*/ 2560 w 3015"/>
                  <a:gd name="T57" fmla="*/ 1916 h 2742"/>
                  <a:gd name="T58" fmla="*/ 2589 w 3015"/>
                  <a:gd name="T59" fmla="*/ 1886 h 2742"/>
                  <a:gd name="T60" fmla="*/ 2589 w 3015"/>
                  <a:gd name="T61" fmla="*/ 1938 h 2742"/>
                  <a:gd name="T62" fmla="*/ 2366 w 3015"/>
                  <a:gd name="T63" fmla="*/ 2311 h 2742"/>
                  <a:gd name="T64" fmla="*/ 2012 w 3015"/>
                  <a:gd name="T65" fmla="*/ 2590 h 2742"/>
                  <a:gd name="T66" fmla="*/ 1571 w 3015"/>
                  <a:gd name="T67" fmla="*/ 2730 h 2742"/>
                  <a:gd name="T68" fmla="*/ 1454 w 3015"/>
                  <a:gd name="T69" fmla="*/ 2740 h 2742"/>
                  <a:gd name="T70" fmla="*/ 1100 w 3015"/>
                  <a:gd name="T71" fmla="*/ 2708 h 2742"/>
                  <a:gd name="T72" fmla="*/ 301 w 3015"/>
                  <a:gd name="T73" fmla="*/ 2192 h 2742"/>
                  <a:gd name="T74" fmla="*/ 4 w 3015"/>
                  <a:gd name="T75" fmla="*/ 1267 h 2742"/>
                  <a:gd name="T76" fmla="*/ 852 w 3015"/>
                  <a:gd name="T77" fmla="*/ 23 h 2742"/>
                  <a:gd name="T78" fmla="*/ 1002 w 3015"/>
                  <a:gd name="T79" fmla="*/ 25 h 2742"/>
                  <a:gd name="T80" fmla="*/ 356 w 3015"/>
                  <a:gd name="T81" fmla="*/ 587 h 2742"/>
                  <a:gd name="T82" fmla="*/ 253 w 3015"/>
                  <a:gd name="T83" fmla="*/ 1854 h 2742"/>
                  <a:gd name="T84" fmla="*/ 185 w 3015"/>
                  <a:gd name="T85" fmla="*/ 1213 h 2742"/>
                  <a:gd name="T86" fmla="*/ 271 w 3015"/>
                  <a:gd name="T87" fmla="*/ 863 h 2742"/>
                  <a:gd name="T88" fmla="*/ 648 w 3015"/>
                  <a:gd name="T89" fmla="*/ 387 h 2742"/>
                  <a:gd name="T90" fmla="*/ 1424 w 3015"/>
                  <a:gd name="T91" fmla="*/ 117 h 2742"/>
                  <a:gd name="T92" fmla="*/ 2581 w 3015"/>
                  <a:gd name="T93" fmla="*/ 523 h 2742"/>
                  <a:gd name="T94" fmla="*/ 2852 w 3015"/>
                  <a:gd name="T95" fmla="*/ 848 h 2742"/>
                  <a:gd name="T96" fmla="*/ 3010 w 3015"/>
                  <a:gd name="T97" fmla="*/ 1281 h 2742"/>
                  <a:gd name="T98" fmla="*/ 2986 w 3015"/>
                  <a:gd name="T99" fmla="*/ 1353 h 2742"/>
                  <a:gd name="T100" fmla="*/ 2821 w 3015"/>
                  <a:gd name="T101" fmla="*/ 905 h 2742"/>
                  <a:gd name="T102" fmla="*/ 2405 w 3015"/>
                  <a:gd name="T103" fmla="*/ 449 h 2742"/>
                  <a:gd name="T104" fmla="*/ 1858 w 3015"/>
                  <a:gd name="T105" fmla="*/ 216 h 2742"/>
                  <a:gd name="T106" fmla="*/ 708 w 3015"/>
                  <a:gd name="T107" fmla="*/ 453 h 2742"/>
                  <a:gd name="T108" fmla="*/ 371 w 3015"/>
                  <a:gd name="T109" fmla="*/ 849 h 2742"/>
                  <a:gd name="T110" fmla="*/ 623 w 3015"/>
                  <a:gd name="T111" fmla="*/ 590 h 2742"/>
                  <a:gd name="T112" fmla="*/ 1516 w 3015"/>
                  <a:gd name="T113" fmla="*/ 276 h 2742"/>
                  <a:gd name="T114" fmla="*/ 1829 w 3015"/>
                  <a:gd name="T115" fmla="*/ 346 h 2742"/>
                  <a:gd name="T116" fmla="*/ 2257 w 3015"/>
                  <a:gd name="T117" fmla="*/ 598 h 2742"/>
                  <a:gd name="T118" fmla="*/ 2537 w 3015"/>
                  <a:gd name="T119" fmla="*/ 1023 h 2742"/>
                  <a:gd name="T120" fmla="*/ 2495 w 3015"/>
                  <a:gd name="T121" fmla="*/ 1116 h 27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015" h="2742">
                    <a:moveTo>
                      <a:pt x="951" y="2492"/>
                    </a:moveTo>
                    <a:cubicBezTo>
                      <a:pt x="868" y="2471"/>
                      <a:pt x="787" y="2437"/>
                      <a:pt x="710" y="2394"/>
                    </a:cubicBezTo>
                    <a:cubicBezTo>
                      <a:pt x="853" y="2489"/>
                      <a:pt x="1014" y="2555"/>
                      <a:pt x="1181" y="2587"/>
                    </a:cubicBezTo>
                    <a:cubicBezTo>
                      <a:pt x="1348" y="2619"/>
                      <a:pt x="1521" y="2616"/>
                      <a:pt x="1687" y="2580"/>
                    </a:cubicBezTo>
                    <a:cubicBezTo>
                      <a:pt x="1564" y="2593"/>
                      <a:pt x="1438" y="2593"/>
                      <a:pt x="1314" y="2579"/>
                    </a:cubicBezTo>
                    <a:cubicBezTo>
                      <a:pt x="1190" y="2565"/>
                      <a:pt x="1067" y="2536"/>
                      <a:pt x="951" y="2492"/>
                    </a:cubicBezTo>
                    <a:close/>
                    <a:moveTo>
                      <a:pt x="2467" y="1072"/>
                    </a:moveTo>
                    <a:cubicBezTo>
                      <a:pt x="2404" y="944"/>
                      <a:pt x="2324" y="830"/>
                      <a:pt x="2229" y="732"/>
                    </a:cubicBezTo>
                    <a:cubicBezTo>
                      <a:pt x="2135" y="635"/>
                      <a:pt x="2026" y="554"/>
                      <a:pt x="1906" y="494"/>
                    </a:cubicBezTo>
                    <a:cubicBezTo>
                      <a:pt x="1786" y="434"/>
                      <a:pt x="1656" y="395"/>
                      <a:pt x="1520" y="381"/>
                    </a:cubicBezTo>
                    <a:cubicBezTo>
                      <a:pt x="1384" y="368"/>
                      <a:pt x="1244" y="379"/>
                      <a:pt x="1109" y="418"/>
                    </a:cubicBezTo>
                    <a:cubicBezTo>
                      <a:pt x="1110" y="421"/>
                      <a:pt x="1111" y="425"/>
                      <a:pt x="1110" y="428"/>
                    </a:cubicBezTo>
                    <a:cubicBezTo>
                      <a:pt x="1105" y="445"/>
                      <a:pt x="1084" y="459"/>
                      <a:pt x="1062" y="463"/>
                    </a:cubicBezTo>
                    <a:cubicBezTo>
                      <a:pt x="1001" y="475"/>
                      <a:pt x="939" y="494"/>
                      <a:pt x="879" y="518"/>
                    </a:cubicBezTo>
                    <a:cubicBezTo>
                      <a:pt x="776" y="578"/>
                      <a:pt x="686" y="660"/>
                      <a:pt x="614" y="755"/>
                    </a:cubicBezTo>
                    <a:cubicBezTo>
                      <a:pt x="629" y="736"/>
                      <a:pt x="645" y="718"/>
                      <a:pt x="661" y="700"/>
                    </a:cubicBezTo>
                    <a:cubicBezTo>
                      <a:pt x="677" y="683"/>
                      <a:pt x="693" y="666"/>
                      <a:pt x="711" y="650"/>
                    </a:cubicBezTo>
                    <a:cubicBezTo>
                      <a:pt x="746" y="618"/>
                      <a:pt x="783" y="590"/>
                      <a:pt x="823" y="565"/>
                    </a:cubicBezTo>
                    <a:cubicBezTo>
                      <a:pt x="834" y="557"/>
                      <a:pt x="846" y="553"/>
                      <a:pt x="856" y="552"/>
                    </a:cubicBezTo>
                    <a:cubicBezTo>
                      <a:pt x="867" y="552"/>
                      <a:pt x="875" y="555"/>
                      <a:pt x="878" y="563"/>
                    </a:cubicBezTo>
                    <a:cubicBezTo>
                      <a:pt x="885" y="577"/>
                      <a:pt x="874" y="601"/>
                      <a:pt x="852" y="617"/>
                    </a:cubicBezTo>
                    <a:cubicBezTo>
                      <a:pt x="755" y="686"/>
                      <a:pt x="671" y="783"/>
                      <a:pt x="605" y="888"/>
                    </a:cubicBezTo>
                    <a:cubicBezTo>
                      <a:pt x="537" y="992"/>
                      <a:pt x="487" y="1103"/>
                      <a:pt x="435" y="1210"/>
                    </a:cubicBezTo>
                    <a:cubicBezTo>
                      <a:pt x="420" y="1354"/>
                      <a:pt x="440" y="1500"/>
                      <a:pt x="490" y="1630"/>
                    </a:cubicBezTo>
                    <a:cubicBezTo>
                      <a:pt x="540" y="1759"/>
                      <a:pt x="621" y="1873"/>
                      <a:pt x="719" y="1961"/>
                    </a:cubicBezTo>
                    <a:cubicBezTo>
                      <a:pt x="817" y="2048"/>
                      <a:pt x="932" y="2108"/>
                      <a:pt x="1048" y="2139"/>
                    </a:cubicBezTo>
                    <a:cubicBezTo>
                      <a:pt x="1165" y="2169"/>
                      <a:pt x="1282" y="2170"/>
                      <a:pt x="1388" y="2145"/>
                    </a:cubicBezTo>
                    <a:cubicBezTo>
                      <a:pt x="1396" y="2142"/>
                      <a:pt x="1406" y="2144"/>
                      <a:pt x="1410" y="2150"/>
                    </a:cubicBezTo>
                    <a:cubicBezTo>
                      <a:pt x="1415" y="2156"/>
                      <a:pt x="1413" y="2163"/>
                      <a:pt x="1405" y="2166"/>
                    </a:cubicBezTo>
                    <a:cubicBezTo>
                      <a:pt x="1293" y="2206"/>
                      <a:pt x="1160" y="2217"/>
                      <a:pt x="1024" y="2187"/>
                    </a:cubicBezTo>
                    <a:cubicBezTo>
                      <a:pt x="956" y="2173"/>
                      <a:pt x="887" y="2149"/>
                      <a:pt x="821" y="2115"/>
                    </a:cubicBezTo>
                    <a:cubicBezTo>
                      <a:pt x="755" y="2080"/>
                      <a:pt x="691" y="2036"/>
                      <a:pt x="633" y="1983"/>
                    </a:cubicBezTo>
                    <a:cubicBezTo>
                      <a:pt x="517" y="1877"/>
                      <a:pt x="425" y="1733"/>
                      <a:pt x="376" y="1569"/>
                    </a:cubicBezTo>
                    <a:cubicBezTo>
                      <a:pt x="327" y="1405"/>
                      <a:pt x="319" y="1222"/>
                      <a:pt x="364" y="1048"/>
                    </a:cubicBezTo>
                    <a:lnTo>
                      <a:pt x="372" y="1016"/>
                    </a:lnTo>
                    <a:lnTo>
                      <a:pt x="382" y="985"/>
                    </a:lnTo>
                    <a:cubicBezTo>
                      <a:pt x="388" y="964"/>
                      <a:pt x="396" y="944"/>
                      <a:pt x="404" y="924"/>
                    </a:cubicBezTo>
                    <a:cubicBezTo>
                      <a:pt x="337" y="1032"/>
                      <a:pt x="290" y="1158"/>
                      <a:pt x="267" y="1295"/>
                    </a:cubicBezTo>
                    <a:cubicBezTo>
                      <a:pt x="277" y="1309"/>
                      <a:pt x="284" y="1332"/>
                      <a:pt x="285" y="1359"/>
                    </a:cubicBezTo>
                    <a:cubicBezTo>
                      <a:pt x="290" y="1423"/>
                      <a:pt x="301" y="1486"/>
                      <a:pt x="316" y="1547"/>
                    </a:cubicBezTo>
                    <a:cubicBezTo>
                      <a:pt x="319" y="1544"/>
                      <a:pt x="322" y="1542"/>
                      <a:pt x="326" y="1541"/>
                    </a:cubicBezTo>
                    <a:cubicBezTo>
                      <a:pt x="340" y="1539"/>
                      <a:pt x="354" y="1560"/>
                      <a:pt x="360" y="1586"/>
                    </a:cubicBezTo>
                    <a:cubicBezTo>
                      <a:pt x="393" y="1737"/>
                      <a:pt x="460" y="1878"/>
                      <a:pt x="551" y="2003"/>
                    </a:cubicBezTo>
                    <a:cubicBezTo>
                      <a:pt x="553" y="2005"/>
                      <a:pt x="555" y="2008"/>
                      <a:pt x="557" y="2011"/>
                    </a:cubicBezTo>
                    <a:cubicBezTo>
                      <a:pt x="682" y="2156"/>
                      <a:pt x="840" y="2266"/>
                      <a:pt x="1013" y="2329"/>
                    </a:cubicBezTo>
                    <a:cubicBezTo>
                      <a:pt x="1185" y="2393"/>
                      <a:pt x="1371" y="2410"/>
                      <a:pt x="1547" y="2383"/>
                    </a:cubicBezTo>
                    <a:cubicBezTo>
                      <a:pt x="1635" y="2370"/>
                      <a:pt x="1720" y="2345"/>
                      <a:pt x="1801" y="2311"/>
                    </a:cubicBezTo>
                    <a:cubicBezTo>
                      <a:pt x="1881" y="2276"/>
                      <a:pt x="1957" y="2232"/>
                      <a:pt x="2026" y="2179"/>
                    </a:cubicBezTo>
                    <a:cubicBezTo>
                      <a:pt x="2164" y="2073"/>
                      <a:pt x="2271" y="1933"/>
                      <a:pt x="2340" y="1778"/>
                    </a:cubicBezTo>
                    <a:cubicBezTo>
                      <a:pt x="2340" y="1767"/>
                      <a:pt x="2346" y="1755"/>
                      <a:pt x="2354" y="1751"/>
                    </a:cubicBezTo>
                    <a:cubicBezTo>
                      <a:pt x="2362" y="1746"/>
                      <a:pt x="2369" y="1750"/>
                      <a:pt x="2369" y="1760"/>
                    </a:cubicBezTo>
                    <a:cubicBezTo>
                      <a:pt x="2374" y="1762"/>
                      <a:pt x="2383" y="1763"/>
                      <a:pt x="2382" y="1766"/>
                    </a:cubicBezTo>
                    <a:cubicBezTo>
                      <a:pt x="2357" y="1897"/>
                      <a:pt x="2306" y="2026"/>
                      <a:pt x="2223" y="2143"/>
                    </a:cubicBezTo>
                    <a:cubicBezTo>
                      <a:pt x="2141" y="2259"/>
                      <a:pt x="2027" y="2361"/>
                      <a:pt x="1882" y="2429"/>
                    </a:cubicBezTo>
                    <a:cubicBezTo>
                      <a:pt x="1783" y="2476"/>
                      <a:pt x="1676" y="2508"/>
                      <a:pt x="1566" y="2525"/>
                    </a:cubicBezTo>
                    <a:cubicBezTo>
                      <a:pt x="1681" y="2527"/>
                      <a:pt x="1795" y="2522"/>
                      <a:pt x="1903" y="2511"/>
                    </a:cubicBezTo>
                    <a:cubicBezTo>
                      <a:pt x="2043" y="2451"/>
                      <a:pt x="2169" y="2362"/>
                      <a:pt x="2278" y="2259"/>
                    </a:cubicBezTo>
                    <a:cubicBezTo>
                      <a:pt x="2386" y="2156"/>
                      <a:pt x="2478" y="2039"/>
                      <a:pt x="2560" y="1916"/>
                    </a:cubicBezTo>
                    <a:lnTo>
                      <a:pt x="2546" y="1922"/>
                    </a:lnTo>
                    <a:cubicBezTo>
                      <a:pt x="2558" y="1899"/>
                      <a:pt x="2577" y="1881"/>
                      <a:pt x="2589" y="1886"/>
                    </a:cubicBezTo>
                    <a:cubicBezTo>
                      <a:pt x="2595" y="1887"/>
                      <a:pt x="2598" y="1894"/>
                      <a:pt x="2598" y="1904"/>
                    </a:cubicBezTo>
                    <a:cubicBezTo>
                      <a:pt x="2598" y="1913"/>
                      <a:pt x="2595" y="1925"/>
                      <a:pt x="2589" y="1938"/>
                    </a:cubicBezTo>
                    <a:cubicBezTo>
                      <a:pt x="2565" y="2005"/>
                      <a:pt x="2533" y="2070"/>
                      <a:pt x="2496" y="2133"/>
                    </a:cubicBezTo>
                    <a:cubicBezTo>
                      <a:pt x="2459" y="2196"/>
                      <a:pt x="2415" y="2255"/>
                      <a:pt x="2366" y="2311"/>
                    </a:cubicBezTo>
                    <a:cubicBezTo>
                      <a:pt x="2317" y="2367"/>
                      <a:pt x="2262" y="2419"/>
                      <a:pt x="2203" y="2466"/>
                    </a:cubicBezTo>
                    <a:cubicBezTo>
                      <a:pt x="2144" y="2512"/>
                      <a:pt x="2080" y="2554"/>
                      <a:pt x="2012" y="2590"/>
                    </a:cubicBezTo>
                    <a:cubicBezTo>
                      <a:pt x="1944" y="2626"/>
                      <a:pt x="1873" y="2656"/>
                      <a:pt x="1799" y="2680"/>
                    </a:cubicBezTo>
                    <a:cubicBezTo>
                      <a:pt x="1725" y="2703"/>
                      <a:pt x="1649" y="2720"/>
                      <a:pt x="1571" y="2730"/>
                    </a:cubicBezTo>
                    <a:cubicBezTo>
                      <a:pt x="1551" y="2732"/>
                      <a:pt x="1532" y="2735"/>
                      <a:pt x="1512" y="2736"/>
                    </a:cubicBezTo>
                    <a:lnTo>
                      <a:pt x="1454" y="2740"/>
                    </a:lnTo>
                    <a:cubicBezTo>
                      <a:pt x="1414" y="2741"/>
                      <a:pt x="1375" y="2742"/>
                      <a:pt x="1335" y="2739"/>
                    </a:cubicBezTo>
                    <a:cubicBezTo>
                      <a:pt x="1257" y="2736"/>
                      <a:pt x="1177" y="2725"/>
                      <a:pt x="1100" y="2708"/>
                    </a:cubicBezTo>
                    <a:cubicBezTo>
                      <a:pt x="944" y="2672"/>
                      <a:pt x="794" y="2609"/>
                      <a:pt x="658" y="2522"/>
                    </a:cubicBezTo>
                    <a:cubicBezTo>
                      <a:pt x="522" y="2434"/>
                      <a:pt x="401" y="2322"/>
                      <a:pt x="301" y="2192"/>
                    </a:cubicBezTo>
                    <a:cubicBezTo>
                      <a:pt x="202" y="2063"/>
                      <a:pt x="125" y="1915"/>
                      <a:pt x="74" y="1758"/>
                    </a:cubicBezTo>
                    <a:cubicBezTo>
                      <a:pt x="23" y="1600"/>
                      <a:pt x="0" y="1433"/>
                      <a:pt x="4" y="1267"/>
                    </a:cubicBezTo>
                    <a:cubicBezTo>
                      <a:pt x="10" y="1001"/>
                      <a:pt x="96" y="738"/>
                      <a:pt x="246" y="520"/>
                    </a:cubicBezTo>
                    <a:cubicBezTo>
                      <a:pt x="395" y="300"/>
                      <a:pt x="608" y="126"/>
                      <a:pt x="852" y="23"/>
                    </a:cubicBezTo>
                    <a:cubicBezTo>
                      <a:pt x="888" y="6"/>
                      <a:pt x="924" y="0"/>
                      <a:pt x="951" y="0"/>
                    </a:cubicBezTo>
                    <a:cubicBezTo>
                      <a:pt x="979" y="1"/>
                      <a:pt x="998" y="10"/>
                      <a:pt x="1002" y="25"/>
                    </a:cubicBezTo>
                    <a:cubicBezTo>
                      <a:pt x="1010" y="56"/>
                      <a:pt x="960" y="97"/>
                      <a:pt x="894" y="128"/>
                    </a:cubicBezTo>
                    <a:cubicBezTo>
                      <a:pt x="675" y="227"/>
                      <a:pt x="487" y="388"/>
                      <a:pt x="356" y="587"/>
                    </a:cubicBezTo>
                    <a:cubicBezTo>
                      <a:pt x="224" y="784"/>
                      <a:pt x="148" y="1018"/>
                      <a:pt x="138" y="1254"/>
                    </a:cubicBezTo>
                    <a:cubicBezTo>
                      <a:pt x="128" y="1462"/>
                      <a:pt x="169" y="1669"/>
                      <a:pt x="253" y="1854"/>
                    </a:cubicBezTo>
                    <a:cubicBezTo>
                      <a:pt x="196" y="1705"/>
                      <a:pt x="174" y="1545"/>
                      <a:pt x="184" y="1391"/>
                    </a:cubicBezTo>
                    <a:cubicBezTo>
                      <a:pt x="179" y="1332"/>
                      <a:pt x="181" y="1272"/>
                      <a:pt x="185" y="1213"/>
                    </a:cubicBezTo>
                    <a:cubicBezTo>
                      <a:pt x="190" y="1153"/>
                      <a:pt x="200" y="1094"/>
                      <a:pt x="213" y="1035"/>
                    </a:cubicBezTo>
                    <a:cubicBezTo>
                      <a:pt x="229" y="977"/>
                      <a:pt x="247" y="919"/>
                      <a:pt x="271" y="863"/>
                    </a:cubicBezTo>
                    <a:cubicBezTo>
                      <a:pt x="296" y="807"/>
                      <a:pt x="323" y="752"/>
                      <a:pt x="357" y="701"/>
                    </a:cubicBezTo>
                    <a:cubicBezTo>
                      <a:pt x="436" y="578"/>
                      <a:pt x="535" y="472"/>
                      <a:pt x="648" y="387"/>
                    </a:cubicBezTo>
                    <a:cubicBezTo>
                      <a:pt x="761" y="303"/>
                      <a:pt x="885" y="237"/>
                      <a:pt x="1016" y="193"/>
                    </a:cubicBezTo>
                    <a:cubicBezTo>
                      <a:pt x="1147" y="148"/>
                      <a:pt x="1284" y="123"/>
                      <a:pt x="1424" y="117"/>
                    </a:cubicBezTo>
                    <a:cubicBezTo>
                      <a:pt x="1563" y="111"/>
                      <a:pt x="1706" y="124"/>
                      <a:pt x="1851" y="156"/>
                    </a:cubicBezTo>
                    <a:cubicBezTo>
                      <a:pt x="2130" y="222"/>
                      <a:pt x="2374" y="341"/>
                      <a:pt x="2581" y="523"/>
                    </a:cubicBezTo>
                    <a:cubicBezTo>
                      <a:pt x="2633" y="568"/>
                      <a:pt x="2681" y="618"/>
                      <a:pt x="2727" y="672"/>
                    </a:cubicBezTo>
                    <a:cubicBezTo>
                      <a:pt x="2772" y="726"/>
                      <a:pt x="2814" y="785"/>
                      <a:pt x="2852" y="848"/>
                    </a:cubicBezTo>
                    <a:cubicBezTo>
                      <a:pt x="2889" y="912"/>
                      <a:pt x="2921" y="980"/>
                      <a:pt x="2949" y="1052"/>
                    </a:cubicBezTo>
                    <a:cubicBezTo>
                      <a:pt x="2976" y="1124"/>
                      <a:pt x="2996" y="1201"/>
                      <a:pt x="3010" y="1281"/>
                    </a:cubicBezTo>
                    <a:cubicBezTo>
                      <a:pt x="3015" y="1310"/>
                      <a:pt x="3011" y="1342"/>
                      <a:pt x="3001" y="1353"/>
                    </a:cubicBezTo>
                    <a:cubicBezTo>
                      <a:pt x="2996" y="1358"/>
                      <a:pt x="2991" y="1357"/>
                      <a:pt x="2986" y="1353"/>
                    </a:cubicBezTo>
                    <a:cubicBezTo>
                      <a:pt x="2981" y="1348"/>
                      <a:pt x="2977" y="1338"/>
                      <a:pt x="2974" y="1325"/>
                    </a:cubicBezTo>
                    <a:cubicBezTo>
                      <a:pt x="2945" y="1172"/>
                      <a:pt x="2892" y="1031"/>
                      <a:pt x="2821" y="905"/>
                    </a:cubicBezTo>
                    <a:cubicBezTo>
                      <a:pt x="2750" y="780"/>
                      <a:pt x="2662" y="670"/>
                      <a:pt x="2563" y="577"/>
                    </a:cubicBezTo>
                    <a:cubicBezTo>
                      <a:pt x="2513" y="530"/>
                      <a:pt x="2460" y="487"/>
                      <a:pt x="2405" y="449"/>
                    </a:cubicBezTo>
                    <a:cubicBezTo>
                      <a:pt x="2351" y="410"/>
                      <a:pt x="2293" y="376"/>
                      <a:pt x="2234" y="346"/>
                    </a:cubicBezTo>
                    <a:cubicBezTo>
                      <a:pt x="2116" y="285"/>
                      <a:pt x="1989" y="242"/>
                      <a:pt x="1858" y="216"/>
                    </a:cubicBezTo>
                    <a:cubicBezTo>
                      <a:pt x="1580" y="163"/>
                      <a:pt x="1310" y="179"/>
                      <a:pt x="1059" y="265"/>
                    </a:cubicBezTo>
                    <a:cubicBezTo>
                      <a:pt x="935" y="309"/>
                      <a:pt x="816" y="372"/>
                      <a:pt x="708" y="453"/>
                    </a:cubicBezTo>
                    <a:cubicBezTo>
                      <a:pt x="601" y="534"/>
                      <a:pt x="505" y="634"/>
                      <a:pt x="428" y="751"/>
                    </a:cubicBezTo>
                    <a:cubicBezTo>
                      <a:pt x="407" y="783"/>
                      <a:pt x="389" y="816"/>
                      <a:pt x="371" y="849"/>
                    </a:cubicBezTo>
                    <a:cubicBezTo>
                      <a:pt x="407" y="798"/>
                      <a:pt x="446" y="750"/>
                      <a:pt x="488" y="707"/>
                    </a:cubicBezTo>
                    <a:cubicBezTo>
                      <a:pt x="531" y="664"/>
                      <a:pt x="576" y="625"/>
                      <a:pt x="623" y="590"/>
                    </a:cubicBezTo>
                    <a:cubicBezTo>
                      <a:pt x="780" y="431"/>
                      <a:pt x="985" y="329"/>
                      <a:pt x="1196" y="290"/>
                    </a:cubicBezTo>
                    <a:cubicBezTo>
                      <a:pt x="1301" y="271"/>
                      <a:pt x="1409" y="267"/>
                      <a:pt x="1516" y="276"/>
                    </a:cubicBezTo>
                    <a:cubicBezTo>
                      <a:pt x="1569" y="281"/>
                      <a:pt x="1622" y="290"/>
                      <a:pt x="1674" y="301"/>
                    </a:cubicBezTo>
                    <a:cubicBezTo>
                      <a:pt x="1727" y="312"/>
                      <a:pt x="1778" y="328"/>
                      <a:pt x="1829" y="346"/>
                    </a:cubicBezTo>
                    <a:cubicBezTo>
                      <a:pt x="1907" y="374"/>
                      <a:pt x="1983" y="409"/>
                      <a:pt x="2055" y="451"/>
                    </a:cubicBezTo>
                    <a:cubicBezTo>
                      <a:pt x="2127" y="492"/>
                      <a:pt x="2195" y="542"/>
                      <a:pt x="2257" y="598"/>
                    </a:cubicBezTo>
                    <a:cubicBezTo>
                      <a:pt x="2320" y="655"/>
                      <a:pt x="2376" y="719"/>
                      <a:pt x="2424" y="791"/>
                    </a:cubicBezTo>
                    <a:cubicBezTo>
                      <a:pt x="2471" y="862"/>
                      <a:pt x="2511" y="940"/>
                      <a:pt x="2537" y="1023"/>
                    </a:cubicBezTo>
                    <a:cubicBezTo>
                      <a:pt x="2554" y="1064"/>
                      <a:pt x="2548" y="1109"/>
                      <a:pt x="2528" y="1121"/>
                    </a:cubicBezTo>
                    <a:cubicBezTo>
                      <a:pt x="2518" y="1127"/>
                      <a:pt x="2506" y="1125"/>
                      <a:pt x="2495" y="1116"/>
                    </a:cubicBezTo>
                    <a:cubicBezTo>
                      <a:pt x="2484" y="1107"/>
                      <a:pt x="2475" y="1091"/>
                      <a:pt x="2467" y="1072"/>
                    </a:cubicBez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" name="Freeform 164">
                <a:extLst>
                  <a:ext uri="{FF2B5EF4-FFF2-40B4-BE49-F238E27FC236}">
                    <a16:creationId xmlns:a16="http://schemas.microsoft.com/office/drawing/2014/main" xmlns="" id="{D2CC5540-DF76-4684-8191-2687D7D431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41649" y="2292351"/>
                <a:ext cx="4118918" cy="4594364"/>
              </a:xfrm>
              <a:custGeom>
                <a:avLst/>
                <a:gdLst>
                  <a:gd name="T0" fmla="*/ 765 w 2628"/>
                  <a:gd name="T1" fmla="*/ 2905 h 2933"/>
                  <a:gd name="T2" fmla="*/ 333 w 2628"/>
                  <a:gd name="T3" fmla="*/ 2535 h 2933"/>
                  <a:gd name="T4" fmla="*/ 75 w 2628"/>
                  <a:gd name="T5" fmla="*/ 1995 h 2933"/>
                  <a:gd name="T6" fmla="*/ 53 w 2628"/>
                  <a:gd name="T7" fmla="*/ 1379 h 2933"/>
                  <a:gd name="T8" fmla="*/ 279 w 2628"/>
                  <a:gd name="T9" fmla="*/ 797 h 2933"/>
                  <a:gd name="T10" fmla="*/ 1031 w 2628"/>
                  <a:gd name="T11" fmla="*/ 172 h 2933"/>
                  <a:gd name="T12" fmla="*/ 1261 w 2628"/>
                  <a:gd name="T13" fmla="*/ 94 h 2933"/>
                  <a:gd name="T14" fmla="*/ 1379 w 2628"/>
                  <a:gd name="T15" fmla="*/ 67 h 2933"/>
                  <a:gd name="T16" fmla="*/ 1499 w 2628"/>
                  <a:gd name="T17" fmla="*/ 49 h 2933"/>
                  <a:gd name="T18" fmla="*/ 1620 w 2628"/>
                  <a:gd name="T19" fmla="*/ 38 h 2933"/>
                  <a:gd name="T20" fmla="*/ 1741 w 2628"/>
                  <a:gd name="T21" fmla="*/ 36 h 2933"/>
                  <a:gd name="T22" fmla="*/ 1987 w 2628"/>
                  <a:gd name="T23" fmla="*/ 54 h 2933"/>
                  <a:gd name="T24" fmla="*/ 2303 w 2628"/>
                  <a:gd name="T25" fmla="*/ 127 h 2933"/>
                  <a:gd name="T26" fmla="*/ 2600 w 2628"/>
                  <a:gd name="T27" fmla="*/ 237 h 2933"/>
                  <a:gd name="T28" fmla="*/ 2626 w 2628"/>
                  <a:gd name="T29" fmla="*/ 236 h 2933"/>
                  <a:gd name="T30" fmla="*/ 2591 w 2628"/>
                  <a:gd name="T31" fmla="*/ 205 h 2933"/>
                  <a:gd name="T32" fmla="*/ 1969 w 2628"/>
                  <a:gd name="T33" fmla="*/ 19 h 2933"/>
                  <a:gd name="T34" fmla="*/ 1646 w 2628"/>
                  <a:gd name="T35" fmla="*/ 3 h 2933"/>
                  <a:gd name="T36" fmla="*/ 1322 w 2628"/>
                  <a:gd name="T37" fmla="*/ 43 h 2933"/>
                  <a:gd name="T38" fmla="*/ 717 w 2628"/>
                  <a:gd name="T39" fmla="*/ 301 h 2933"/>
                  <a:gd name="T40" fmla="*/ 256 w 2628"/>
                  <a:gd name="T41" fmla="*/ 779 h 2933"/>
                  <a:gd name="T42" fmla="*/ 34 w 2628"/>
                  <a:gd name="T43" fmla="*/ 1375 h 2933"/>
                  <a:gd name="T44" fmla="*/ 59 w 2628"/>
                  <a:gd name="T45" fmla="*/ 2004 h 2933"/>
                  <a:gd name="T46" fmla="*/ 327 w 2628"/>
                  <a:gd name="T47" fmla="*/ 2555 h 2933"/>
                  <a:gd name="T48" fmla="*/ 771 w 2628"/>
                  <a:gd name="T49" fmla="*/ 2928 h 2933"/>
                  <a:gd name="T50" fmla="*/ 787 w 2628"/>
                  <a:gd name="T51" fmla="*/ 2926 h 2933"/>
                  <a:gd name="T52" fmla="*/ 765 w 2628"/>
                  <a:gd name="T53" fmla="*/ 2905 h 29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628" h="2933">
                    <a:moveTo>
                      <a:pt x="765" y="2905"/>
                    </a:moveTo>
                    <a:cubicBezTo>
                      <a:pt x="602" y="2817"/>
                      <a:pt x="453" y="2691"/>
                      <a:pt x="333" y="2535"/>
                    </a:cubicBezTo>
                    <a:cubicBezTo>
                      <a:pt x="213" y="2380"/>
                      <a:pt x="123" y="2194"/>
                      <a:pt x="75" y="1995"/>
                    </a:cubicBezTo>
                    <a:cubicBezTo>
                      <a:pt x="26" y="1795"/>
                      <a:pt x="19" y="1586"/>
                      <a:pt x="53" y="1379"/>
                    </a:cubicBezTo>
                    <a:cubicBezTo>
                      <a:pt x="87" y="1173"/>
                      <a:pt x="165" y="973"/>
                      <a:pt x="279" y="797"/>
                    </a:cubicBezTo>
                    <a:cubicBezTo>
                      <a:pt x="464" y="509"/>
                      <a:pt x="732" y="297"/>
                      <a:pt x="1031" y="172"/>
                    </a:cubicBezTo>
                    <a:cubicBezTo>
                      <a:pt x="1105" y="140"/>
                      <a:pt x="1182" y="115"/>
                      <a:pt x="1261" y="94"/>
                    </a:cubicBezTo>
                    <a:cubicBezTo>
                      <a:pt x="1300" y="83"/>
                      <a:pt x="1339" y="76"/>
                      <a:pt x="1379" y="67"/>
                    </a:cubicBezTo>
                    <a:cubicBezTo>
                      <a:pt x="1419" y="61"/>
                      <a:pt x="1459" y="53"/>
                      <a:pt x="1499" y="49"/>
                    </a:cubicBezTo>
                    <a:cubicBezTo>
                      <a:pt x="1539" y="44"/>
                      <a:pt x="1579" y="41"/>
                      <a:pt x="1620" y="38"/>
                    </a:cubicBezTo>
                    <a:cubicBezTo>
                      <a:pt x="1660" y="37"/>
                      <a:pt x="1701" y="35"/>
                      <a:pt x="1741" y="36"/>
                    </a:cubicBezTo>
                    <a:cubicBezTo>
                      <a:pt x="1823" y="36"/>
                      <a:pt x="1905" y="43"/>
                      <a:pt x="1987" y="54"/>
                    </a:cubicBezTo>
                    <a:cubicBezTo>
                      <a:pt x="2095" y="69"/>
                      <a:pt x="2201" y="95"/>
                      <a:pt x="2303" y="127"/>
                    </a:cubicBezTo>
                    <a:cubicBezTo>
                      <a:pt x="2406" y="159"/>
                      <a:pt x="2505" y="197"/>
                      <a:pt x="2600" y="237"/>
                    </a:cubicBezTo>
                    <a:cubicBezTo>
                      <a:pt x="2616" y="245"/>
                      <a:pt x="2628" y="245"/>
                      <a:pt x="2626" y="236"/>
                    </a:cubicBezTo>
                    <a:cubicBezTo>
                      <a:pt x="2623" y="226"/>
                      <a:pt x="2609" y="214"/>
                      <a:pt x="2591" y="205"/>
                    </a:cubicBezTo>
                    <a:cubicBezTo>
                      <a:pt x="2393" y="112"/>
                      <a:pt x="2184" y="48"/>
                      <a:pt x="1969" y="19"/>
                    </a:cubicBezTo>
                    <a:cubicBezTo>
                      <a:pt x="1862" y="5"/>
                      <a:pt x="1754" y="0"/>
                      <a:pt x="1646" y="3"/>
                    </a:cubicBezTo>
                    <a:cubicBezTo>
                      <a:pt x="1538" y="7"/>
                      <a:pt x="1429" y="20"/>
                      <a:pt x="1322" y="43"/>
                    </a:cubicBezTo>
                    <a:cubicBezTo>
                      <a:pt x="1108" y="89"/>
                      <a:pt x="900" y="176"/>
                      <a:pt x="717" y="301"/>
                    </a:cubicBezTo>
                    <a:cubicBezTo>
                      <a:pt x="533" y="426"/>
                      <a:pt x="374" y="589"/>
                      <a:pt x="256" y="779"/>
                    </a:cubicBezTo>
                    <a:cubicBezTo>
                      <a:pt x="144" y="960"/>
                      <a:pt x="67" y="1164"/>
                      <a:pt x="34" y="1375"/>
                    </a:cubicBezTo>
                    <a:cubicBezTo>
                      <a:pt x="0" y="1586"/>
                      <a:pt x="9" y="1800"/>
                      <a:pt x="59" y="2004"/>
                    </a:cubicBezTo>
                    <a:cubicBezTo>
                      <a:pt x="109" y="2207"/>
                      <a:pt x="203" y="2397"/>
                      <a:pt x="327" y="2555"/>
                    </a:cubicBezTo>
                    <a:cubicBezTo>
                      <a:pt x="450" y="2714"/>
                      <a:pt x="604" y="2841"/>
                      <a:pt x="771" y="2928"/>
                    </a:cubicBezTo>
                    <a:cubicBezTo>
                      <a:pt x="780" y="2933"/>
                      <a:pt x="787" y="2932"/>
                      <a:pt x="787" y="2926"/>
                    </a:cubicBezTo>
                    <a:cubicBezTo>
                      <a:pt x="784" y="2919"/>
                      <a:pt x="773" y="2910"/>
                      <a:pt x="765" y="2905"/>
                    </a:cubicBez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1" name="Freeform: Shape 205">
              <a:extLst>
                <a:ext uri="{FF2B5EF4-FFF2-40B4-BE49-F238E27FC236}">
                  <a16:creationId xmlns:a16="http://schemas.microsoft.com/office/drawing/2014/main" xmlns="" id="{BF6EFFB0-F7E1-448A-8312-EF78734821D2}"/>
                </a:ext>
              </a:extLst>
            </p:cNvPr>
            <p:cNvSpPr>
              <a:spLocks/>
            </p:cNvSpPr>
            <p:nvPr/>
          </p:nvSpPr>
          <p:spPr bwMode="auto">
            <a:xfrm>
              <a:off x="6768726" y="2108098"/>
              <a:ext cx="2681544" cy="2478893"/>
            </a:xfrm>
            <a:custGeom>
              <a:avLst/>
              <a:gdLst>
                <a:gd name="connsiteX0" fmla="*/ 3784163 w 4266709"/>
                <a:gd name="connsiteY0" fmla="*/ 2930302 h 3944264"/>
                <a:gd name="connsiteX1" fmla="*/ 3764757 w 4266709"/>
                <a:gd name="connsiteY1" fmla="*/ 2954561 h 3944264"/>
                <a:gd name="connsiteX2" fmla="*/ 3784163 w 4266709"/>
                <a:gd name="connsiteY2" fmla="*/ 2930302 h 3944264"/>
                <a:gd name="connsiteX3" fmla="*/ 106733 w 4266709"/>
                <a:gd name="connsiteY3" fmla="*/ 1314757 h 3944264"/>
                <a:gd name="connsiteX4" fmla="*/ 81261 w 4266709"/>
                <a:gd name="connsiteY4" fmla="*/ 1372975 h 3944264"/>
                <a:gd name="connsiteX5" fmla="*/ 106733 w 4266709"/>
                <a:gd name="connsiteY5" fmla="*/ 1314757 h 3944264"/>
                <a:gd name="connsiteX6" fmla="*/ 24743 w 4266709"/>
                <a:gd name="connsiteY6" fmla="*/ 1107460 h 3944264"/>
                <a:gd name="connsiteX7" fmla="*/ 23287 w 4266709"/>
                <a:gd name="connsiteY7" fmla="*/ 1131111 h 3944264"/>
                <a:gd name="connsiteX8" fmla="*/ 0 w 4266709"/>
                <a:gd name="connsiteY8" fmla="*/ 1144956 h 3944264"/>
                <a:gd name="connsiteX9" fmla="*/ 24743 w 4266709"/>
                <a:gd name="connsiteY9" fmla="*/ 1107460 h 3944264"/>
                <a:gd name="connsiteX10" fmla="*/ 339605 w 4266709"/>
                <a:gd name="connsiteY10" fmla="*/ 1096438 h 3944264"/>
                <a:gd name="connsiteX11" fmla="*/ 324548 w 4266709"/>
                <a:gd name="connsiteY11" fmla="*/ 1130904 h 3944264"/>
                <a:gd name="connsiteX12" fmla="*/ 310998 w 4266709"/>
                <a:gd name="connsiteY12" fmla="*/ 1165371 h 3944264"/>
                <a:gd name="connsiteX13" fmla="*/ 321537 w 4266709"/>
                <a:gd name="connsiteY13" fmla="*/ 1154404 h 3944264"/>
                <a:gd name="connsiteX14" fmla="*/ 270346 w 4266709"/>
                <a:gd name="connsiteY14" fmla="*/ 1246836 h 3944264"/>
                <a:gd name="connsiteX15" fmla="*/ 339605 w 4266709"/>
                <a:gd name="connsiteY15" fmla="*/ 1096438 h 3944264"/>
                <a:gd name="connsiteX16" fmla="*/ 116436 w 4266709"/>
                <a:gd name="connsiteY16" fmla="*/ 915080 h 3944264"/>
                <a:gd name="connsiteX17" fmla="*/ 82847 w 4266709"/>
                <a:gd name="connsiteY17" fmla="*/ 949613 h 3944264"/>
                <a:gd name="connsiteX18" fmla="*/ 116436 w 4266709"/>
                <a:gd name="connsiteY18" fmla="*/ 915080 h 3944264"/>
                <a:gd name="connsiteX19" fmla="*/ 354161 w 4266709"/>
                <a:gd name="connsiteY19" fmla="*/ 907232 h 3944264"/>
                <a:gd name="connsiteX20" fmla="*/ 341811 w 4266709"/>
                <a:gd name="connsiteY20" fmla="*/ 927505 h 3944264"/>
                <a:gd name="connsiteX21" fmla="*/ 327917 w 4266709"/>
                <a:gd name="connsiteY21" fmla="*/ 946219 h 3944264"/>
                <a:gd name="connsiteX22" fmla="*/ 320199 w 4266709"/>
                <a:gd name="connsiteY22" fmla="*/ 950897 h 3944264"/>
                <a:gd name="connsiteX23" fmla="*/ 337180 w 4266709"/>
                <a:gd name="connsiteY23" fmla="*/ 929065 h 3944264"/>
                <a:gd name="connsiteX24" fmla="*/ 354161 w 4266709"/>
                <a:gd name="connsiteY24" fmla="*/ 907232 h 3944264"/>
                <a:gd name="connsiteX25" fmla="*/ 508954 w 4266709"/>
                <a:gd name="connsiteY25" fmla="*/ 903330 h 3944264"/>
                <a:gd name="connsiteX26" fmla="*/ 531068 w 4266709"/>
                <a:gd name="connsiteY26" fmla="*/ 933771 h 3944264"/>
                <a:gd name="connsiteX27" fmla="*/ 467886 w 4266709"/>
                <a:gd name="connsiteY27" fmla="*/ 962690 h 3944264"/>
                <a:gd name="connsiteX28" fmla="*/ 508954 w 4266709"/>
                <a:gd name="connsiteY28" fmla="*/ 903330 h 3944264"/>
                <a:gd name="connsiteX29" fmla="*/ 456041 w 4266709"/>
                <a:gd name="connsiteY29" fmla="*/ 819905 h 3944264"/>
                <a:gd name="connsiteX30" fmla="*/ 402673 w 4266709"/>
                <a:gd name="connsiteY30" fmla="*/ 863570 h 3944264"/>
                <a:gd name="connsiteX31" fmla="*/ 456041 w 4266709"/>
                <a:gd name="connsiteY31" fmla="*/ 819905 h 3944264"/>
                <a:gd name="connsiteX32" fmla="*/ 281387 w 4266709"/>
                <a:gd name="connsiteY32" fmla="*/ 722875 h 3944264"/>
                <a:gd name="connsiteX33" fmla="*/ 225325 w 4266709"/>
                <a:gd name="connsiteY33" fmla="*/ 807292 h 3944264"/>
                <a:gd name="connsiteX34" fmla="*/ 155248 w 4266709"/>
                <a:gd name="connsiteY34" fmla="*/ 863570 h 3944264"/>
                <a:gd name="connsiteX35" fmla="*/ 220653 w 4266709"/>
                <a:gd name="connsiteY35" fmla="*/ 786970 h 3944264"/>
                <a:gd name="connsiteX36" fmla="*/ 281387 w 4266709"/>
                <a:gd name="connsiteY36" fmla="*/ 722875 h 3944264"/>
                <a:gd name="connsiteX37" fmla="*/ 329902 w 4266709"/>
                <a:gd name="connsiteY37" fmla="*/ 688913 h 3944264"/>
                <a:gd name="connsiteX38" fmla="*/ 328284 w 4266709"/>
                <a:gd name="connsiteY38" fmla="*/ 692553 h 3944264"/>
                <a:gd name="connsiteX39" fmla="*/ 325049 w 4266709"/>
                <a:gd name="connsiteY39" fmla="*/ 693766 h 3944264"/>
                <a:gd name="connsiteX40" fmla="*/ 693760 w 4266709"/>
                <a:gd name="connsiteY40" fmla="*/ 640398 h 3944264"/>
                <a:gd name="connsiteX41" fmla="*/ 691334 w 4266709"/>
                <a:gd name="connsiteY41" fmla="*/ 645250 h 3944264"/>
                <a:gd name="connsiteX42" fmla="*/ 684057 w 4266709"/>
                <a:gd name="connsiteY42" fmla="*/ 650101 h 3944264"/>
                <a:gd name="connsiteX43" fmla="*/ 693760 w 4266709"/>
                <a:gd name="connsiteY43" fmla="*/ 640398 h 3944264"/>
                <a:gd name="connsiteX44" fmla="*/ 931485 w 4266709"/>
                <a:gd name="connsiteY44" fmla="*/ 499706 h 3944264"/>
                <a:gd name="connsiteX45" fmla="*/ 882708 w 4266709"/>
                <a:gd name="connsiteY45" fmla="*/ 536597 h 3944264"/>
                <a:gd name="connsiteX46" fmla="*/ 807181 w 4266709"/>
                <a:gd name="connsiteY46" fmla="*/ 582710 h 3944264"/>
                <a:gd name="connsiteX47" fmla="*/ 811902 w 4266709"/>
                <a:gd name="connsiteY47" fmla="*/ 575024 h 3944264"/>
                <a:gd name="connsiteX48" fmla="*/ 753684 w 4266709"/>
                <a:gd name="connsiteY48" fmla="*/ 605767 h 3944264"/>
                <a:gd name="connsiteX49" fmla="*/ 695466 w 4266709"/>
                <a:gd name="connsiteY49" fmla="*/ 634972 h 3944264"/>
                <a:gd name="connsiteX50" fmla="*/ 690745 w 4266709"/>
                <a:gd name="connsiteY50" fmla="*/ 639583 h 3944264"/>
                <a:gd name="connsiteX51" fmla="*/ 700186 w 4266709"/>
                <a:gd name="connsiteY51" fmla="*/ 616526 h 3944264"/>
                <a:gd name="connsiteX52" fmla="*/ 640395 w 4266709"/>
                <a:gd name="connsiteY52" fmla="*/ 654954 h 3944264"/>
                <a:gd name="connsiteX53" fmla="*/ 706480 w 4266709"/>
                <a:gd name="connsiteY53" fmla="*/ 607304 h 3944264"/>
                <a:gd name="connsiteX54" fmla="*/ 734802 w 4266709"/>
                <a:gd name="connsiteY54" fmla="*/ 607304 h 3944264"/>
                <a:gd name="connsiteX55" fmla="*/ 752110 w 4266709"/>
                <a:gd name="connsiteY55" fmla="*/ 575024 h 3944264"/>
                <a:gd name="connsiteX56" fmla="*/ 844944 w 4266709"/>
                <a:gd name="connsiteY56" fmla="*/ 525837 h 3944264"/>
                <a:gd name="connsiteX57" fmla="*/ 879561 w 4266709"/>
                <a:gd name="connsiteY57" fmla="*/ 521226 h 3944264"/>
                <a:gd name="connsiteX58" fmla="*/ 931485 w 4266709"/>
                <a:gd name="connsiteY58" fmla="*/ 499706 h 3944264"/>
                <a:gd name="connsiteX59" fmla="*/ 1261387 w 4266709"/>
                <a:gd name="connsiteY59" fmla="*/ 485150 h 3944264"/>
                <a:gd name="connsiteX60" fmla="*/ 1251684 w 4266709"/>
                <a:gd name="connsiteY60" fmla="*/ 495139 h 3944264"/>
                <a:gd name="connsiteX61" fmla="*/ 1241980 w 4266709"/>
                <a:gd name="connsiteY61" fmla="*/ 503701 h 3944264"/>
                <a:gd name="connsiteX62" fmla="*/ 1227425 w 4266709"/>
                <a:gd name="connsiteY62" fmla="*/ 509409 h 3944264"/>
                <a:gd name="connsiteX63" fmla="*/ 1245215 w 4266709"/>
                <a:gd name="connsiteY63" fmla="*/ 497993 h 3944264"/>
                <a:gd name="connsiteX64" fmla="*/ 1261387 w 4266709"/>
                <a:gd name="connsiteY64" fmla="*/ 485150 h 3944264"/>
                <a:gd name="connsiteX65" fmla="*/ 1028515 w 4266709"/>
                <a:gd name="connsiteY65" fmla="*/ 451191 h 3944264"/>
                <a:gd name="connsiteX66" fmla="*/ 1020891 w 4266709"/>
                <a:gd name="connsiteY66" fmla="*/ 460148 h 3944264"/>
                <a:gd name="connsiteX67" fmla="*/ 1005643 w 4266709"/>
                <a:gd name="connsiteY67" fmla="*/ 475075 h 3944264"/>
                <a:gd name="connsiteX68" fmla="*/ 999544 w 4266709"/>
                <a:gd name="connsiteY68" fmla="*/ 476568 h 3944264"/>
                <a:gd name="connsiteX69" fmla="*/ 982771 w 4266709"/>
                <a:gd name="connsiteY69" fmla="*/ 482539 h 3944264"/>
                <a:gd name="connsiteX70" fmla="*/ 1016316 w 4266709"/>
                <a:gd name="connsiteY70" fmla="*/ 461641 h 3944264"/>
                <a:gd name="connsiteX71" fmla="*/ 1028515 w 4266709"/>
                <a:gd name="connsiteY71" fmla="*/ 451191 h 3944264"/>
                <a:gd name="connsiteX72" fmla="*/ 1246834 w 4266709"/>
                <a:gd name="connsiteY72" fmla="*/ 378417 h 3944264"/>
                <a:gd name="connsiteX73" fmla="*/ 1193466 w 4266709"/>
                <a:gd name="connsiteY73" fmla="*/ 397823 h 3944264"/>
                <a:gd name="connsiteX74" fmla="*/ 1246834 w 4266709"/>
                <a:gd name="connsiteY74" fmla="*/ 378417 h 3944264"/>
                <a:gd name="connsiteX75" fmla="*/ 1266680 w 4266709"/>
                <a:gd name="connsiteY75" fmla="*/ 198913 h 3944264"/>
                <a:gd name="connsiteX76" fmla="*/ 1271090 w 4266709"/>
                <a:gd name="connsiteY76" fmla="*/ 198913 h 3944264"/>
                <a:gd name="connsiteX77" fmla="*/ 1226986 w 4266709"/>
                <a:gd name="connsiteY77" fmla="*/ 218319 h 3944264"/>
                <a:gd name="connsiteX78" fmla="*/ 1222575 w 4266709"/>
                <a:gd name="connsiteY78" fmla="*/ 218319 h 3944264"/>
                <a:gd name="connsiteX79" fmla="*/ 2091308 w 4266709"/>
                <a:gd name="connsiteY79" fmla="*/ 0 h 3944264"/>
                <a:gd name="connsiteX80" fmla="*/ 2451957 w 4266709"/>
                <a:gd name="connsiteY80" fmla="*/ 29762 h 3944264"/>
                <a:gd name="connsiteX81" fmla="*/ 3108965 w 4266709"/>
                <a:gd name="connsiteY81" fmla="*/ 269426 h 3944264"/>
                <a:gd name="connsiteX82" fmla="*/ 3276745 w 4266709"/>
                <a:gd name="connsiteY82" fmla="*/ 407271 h 3944264"/>
                <a:gd name="connsiteX83" fmla="*/ 3745588 w 4266709"/>
                <a:gd name="connsiteY83" fmla="*/ 853703 h 3944264"/>
                <a:gd name="connsiteX84" fmla="*/ 3936889 w 4266709"/>
                <a:gd name="connsiteY84" fmla="*/ 1124695 h 3944264"/>
                <a:gd name="connsiteX85" fmla="*/ 4088989 w 4266709"/>
                <a:gd name="connsiteY85" fmla="*/ 1422316 h 3944264"/>
                <a:gd name="connsiteX86" fmla="*/ 4198751 w 4266709"/>
                <a:gd name="connsiteY86" fmla="*/ 1738735 h 3944264"/>
                <a:gd name="connsiteX87" fmla="*/ 4256769 w 4266709"/>
                <a:gd name="connsiteY87" fmla="*/ 2069251 h 3944264"/>
                <a:gd name="connsiteX88" fmla="*/ 4263041 w 4266709"/>
                <a:gd name="connsiteY88" fmla="*/ 2402900 h 3944264"/>
                <a:gd name="connsiteX89" fmla="*/ 4245205 w 4266709"/>
                <a:gd name="connsiteY89" fmla="*/ 2566200 h 3944264"/>
                <a:gd name="connsiteX90" fmla="*/ 4224103 w 4266709"/>
                <a:gd name="connsiteY90" fmla="*/ 2676567 h 3944264"/>
                <a:gd name="connsiteX91" fmla="*/ 4229132 w 4266709"/>
                <a:gd name="connsiteY91" fmla="*/ 2636493 h 3944264"/>
                <a:gd name="connsiteX92" fmla="*/ 4236384 w 4266709"/>
                <a:gd name="connsiteY92" fmla="*/ 2575207 h 3944264"/>
                <a:gd name="connsiteX93" fmla="*/ 4226976 w 4266709"/>
                <a:gd name="connsiteY93" fmla="*/ 2650395 h 3944264"/>
                <a:gd name="connsiteX94" fmla="*/ 4214432 w 4266709"/>
                <a:gd name="connsiteY94" fmla="*/ 2727150 h 3944264"/>
                <a:gd name="connsiteX95" fmla="*/ 4224103 w 4266709"/>
                <a:gd name="connsiteY95" fmla="*/ 2676567 h 3944264"/>
                <a:gd name="connsiteX96" fmla="*/ 4220704 w 4266709"/>
                <a:gd name="connsiteY96" fmla="*/ 2703654 h 3944264"/>
                <a:gd name="connsiteX97" fmla="*/ 4194047 w 4266709"/>
                <a:gd name="connsiteY97" fmla="*/ 2839933 h 3944264"/>
                <a:gd name="connsiteX98" fmla="*/ 4132894 w 4266709"/>
                <a:gd name="connsiteY98" fmla="*/ 3020072 h 3944264"/>
                <a:gd name="connsiteX99" fmla="*/ 3988634 w 4266709"/>
                <a:gd name="connsiteY99" fmla="*/ 3245638 h 3944264"/>
                <a:gd name="connsiteX100" fmla="*/ 3814582 w 4266709"/>
                <a:gd name="connsiteY100" fmla="*/ 3530727 h 3944264"/>
                <a:gd name="connsiteX101" fmla="*/ 3780085 w 4266709"/>
                <a:gd name="connsiteY101" fmla="*/ 3544825 h 3944264"/>
                <a:gd name="connsiteX102" fmla="*/ 3729908 w 4266709"/>
                <a:gd name="connsiteY102" fmla="*/ 3590252 h 3944264"/>
                <a:gd name="connsiteX103" fmla="*/ 3654642 w 4266709"/>
                <a:gd name="connsiteY103" fmla="*/ 3679538 h 3944264"/>
                <a:gd name="connsiteX104" fmla="*/ 3571536 w 4266709"/>
                <a:gd name="connsiteY104" fmla="*/ 3775090 h 3944264"/>
                <a:gd name="connsiteX105" fmla="*/ 3397484 w 4266709"/>
                <a:gd name="connsiteY105" fmla="*/ 3944264 h 3944264"/>
                <a:gd name="connsiteX106" fmla="*/ 3499406 w 4266709"/>
                <a:gd name="connsiteY106" fmla="*/ 3839313 h 3944264"/>
                <a:gd name="connsiteX107" fmla="*/ 3439821 w 4266709"/>
                <a:gd name="connsiteY107" fmla="*/ 3847146 h 3944264"/>
                <a:gd name="connsiteX108" fmla="*/ 3664050 w 4266709"/>
                <a:gd name="connsiteY108" fmla="*/ 3601217 h 3944264"/>
                <a:gd name="connsiteX109" fmla="*/ 3649938 w 4266709"/>
                <a:gd name="connsiteY109" fmla="*/ 3590252 h 3944264"/>
                <a:gd name="connsiteX110" fmla="*/ 3529199 w 4266709"/>
                <a:gd name="connsiteY110" fmla="*/ 3734363 h 3944264"/>
                <a:gd name="connsiteX111" fmla="*/ 3466477 w 4266709"/>
                <a:gd name="connsiteY111" fmla="*/ 3798586 h 3944264"/>
                <a:gd name="connsiteX112" fmla="*/ 3392780 w 4266709"/>
                <a:gd name="connsiteY112" fmla="*/ 3865943 h 3944264"/>
                <a:gd name="connsiteX113" fmla="*/ 3270473 w 4266709"/>
                <a:gd name="connsiteY113" fmla="*/ 3936432 h 3944264"/>
                <a:gd name="connsiteX114" fmla="*/ 3256360 w 4266709"/>
                <a:gd name="connsiteY114" fmla="*/ 3919201 h 3944264"/>
                <a:gd name="connsiteX115" fmla="*/ 3662482 w 4266709"/>
                <a:gd name="connsiteY115" fmla="*/ 3483734 h 3944264"/>
                <a:gd name="connsiteX116" fmla="*/ 3621713 w 4266709"/>
                <a:gd name="connsiteY116" fmla="*/ 3510364 h 3944264"/>
                <a:gd name="connsiteX117" fmla="*/ 3507246 w 4266709"/>
                <a:gd name="connsiteY117" fmla="*/ 3651342 h 3944264"/>
                <a:gd name="connsiteX118" fmla="*/ 3734612 w 4266709"/>
                <a:gd name="connsiteY118" fmla="*/ 3341190 h 3944264"/>
                <a:gd name="connsiteX119" fmla="*/ 3896120 w 4266709"/>
                <a:gd name="connsiteY119" fmla="*/ 2991876 h 3944264"/>
                <a:gd name="connsiteX120" fmla="*/ 3880440 w 4266709"/>
                <a:gd name="connsiteY120" fmla="*/ 2985611 h 3944264"/>
                <a:gd name="connsiteX121" fmla="*/ 3864759 w 4266709"/>
                <a:gd name="connsiteY121" fmla="*/ 3027904 h 3944264"/>
                <a:gd name="connsiteX122" fmla="*/ 3847511 w 4266709"/>
                <a:gd name="connsiteY122" fmla="*/ 3070198 h 3944264"/>
                <a:gd name="connsiteX123" fmla="*/ 3814582 w 4266709"/>
                <a:gd name="connsiteY123" fmla="*/ 3056100 h 3944264"/>
                <a:gd name="connsiteX124" fmla="*/ 3918073 w 4266709"/>
                <a:gd name="connsiteY124" fmla="*/ 2645696 h 3944264"/>
                <a:gd name="connsiteX125" fmla="*/ 3921209 w 4266709"/>
                <a:gd name="connsiteY125" fmla="*/ 2482787 h 3944264"/>
                <a:gd name="connsiteX126" fmla="*/ 3888280 w 4266709"/>
                <a:gd name="connsiteY126" fmla="*/ 2451459 h 3944264"/>
                <a:gd name="connsiteX127" fmla="*/ 3888280 w 4266709"/>
                <a:gd name="connsiteY127" fmla="*/ 2465557 h 3944264"/>
                <a:gd name="connsiteX128" fmla="*/ 3885144 w 4266709"/>
                <a:gd name="connsiteY128" fmla="*/ 2495319 h 3944264"/>
                <a:gd name="connsiteX129" fmla="*/ 3880440 w 4266709"/>
                <a:gd name="connsiteY129" fmla="*/ 2537612 h 3944264"/>
                <a:gd name="connsiteX130" fmla="*/ 3855351 w 4266709"/>
                <a:gd name="connsiteY130" fmla="*/ 2534480 h 3944264"/>
                <a:gd name="connsiteX131" fmla="*/ 3792629 w 4266709"/>
                <a:gd name="connsiteY131" fmla="*/ 2799206 h 3944264"/>
                <a:gd name="connsiteX132" fmla="*/ 3692275 w 4266709"/>
                <a:gd name="connsiteY132" fmla="*/ 3051401 h 3944264"/>
                <a:gd name="connsiteX133" fmla="*/ 3667186 w 4266709"/>
                <a:gd name="connsiteY133" fmla="*/ 3040436 h 3944264"/>
                <a:gd name="connsiteX134" fmla="*/ 3711091 w 4266709"/>
                <a:gd name="connsiteY134" fmla="*/ 2926086 h 3944264"/>
                <a:gd name="connsiteX135" fmla="*/ 3695411 w 4266709"/>
                <a:gd name="connsiteY135" fmla="*/ 2965247 h 3944264"/>
                <a:gd name="connsiteX136" fmla="*/ 3679731 w 4266709"/>
                <a:gd name="connsiteY136" fmla="*/ 2998142 h 3944264"/>
                <a:gd name="connsiteX137" fmla="*/ 3649938 w 4266709"/>
                <a:gd name="connsiteY137" fmla="*/ 3045135 h 3944264"/>
                <a:gd name="connsiteX138" fmla="*/ 3601329 w 4266709"/>
                <a:gd name="connsiteY138" fmla="*/ 3099960 h 3944264"/>
                <a:gd name="connsiteX139" fmla="*/ 3441389 w 4266709"/>
                <a:gd name="connsiteY139" fmla="*/ 3322392 h 3944264"/>
                <a:gd name="connsiteX140" fmla="*/ 3203047 w 4266709"/>
                <a:gd name="connsiteY140" fmla="*/ 3591818 h 3944264"/>
                <a:gd name="connsiteX141" fmla="*/ 3156006 w 4266709"/>
                <a:gd name="connsiteY141" fmla="*/ 3598084 h 3944264"/>
                <a:gd name="connsiteX142" fmla="*/ 2986658 w 4266709"/>
                <a:gd name="connsiteY142" fmla="*/ 3726531 h 3944264"/>
                <a:gd name="connsiteX143" fmla="*/ 2795357 w 4266709"/>
                <a:gd name="connsiteY143" fmla="*/ 3822083 h 3944264"/>
                <a:gd name="connsiteX144" fmla="*/ 3457069 w 4266709"/>
                <a:gd name="connsiteY144" fmla="*/ 3200211 h 3944264"/>
                <a:gd name="connsiteX145" fmla="*/ 3563696 w 4266709"/>
                <a:gd name="connsiteY145" fmla="*/ 2996576 h 3944264"/>
                <a:gd name="connsiteX146" fmla="*/ 3637394 w 4266709"/>
                <a:gd name="connsiteY146" fmla="*/ 2778842 h 3944264"/>
                <a:gd name="connsiteX147" fmla="*/ 3676595 w 4266709"/>
                <a:gd name="connsiteY147" fmla="*/ 2553277 h 3944264"/>
                <a:gd name="connsiteX148" fmla="*/ 3678163 w 4266709"/>
                <a:gd name="connsiteY148" fmla="*/ 2326145 h 3944264"/>
                <a:gd name="connsiteX149" fmla="*/ 3662482 w 4266709"/>
                <a:gd name="connsiteY149" fmla="*/ 2269753 h 3944264"/>
                <a:gd name="connsiteX150" fmla="*/ 3646802 w 4266709"/>
                <a:gd name="connsiteY150" fmla="*/ 2214928 h 3944264"/>
                <a:gd name="connsiteX151" fmla="*/ 3632690 w 4266709"/>
                <a:gd name="connsiteY151" fmla="*/ 2103712 h 3944264"/>
                <a:gd name="connsiteX152" fmla="*/ 3591921 w 4266709"/>
                <a:gd name="connsiteY152" fmla="*/ 2073950 h 3944264"/>
                <a:gd name="connsiteX153" fmla="*/ 3410028 w 4266709"/>
                <a:gd name="connsiteY153" fmla="*/ 1608721 h 3944264"/>
                <a:gd name="connsiteX154" fmla="*/ 3281449 w 4266709"/>
                <a:gd name="connsiteY154" fmla="*/ 1401953 h 3944264"/>
                <a:gd name="connsiteX155" fmla="*/ 3212455 w 4266709"/>
                <a:gd name="connsiteY155" fmla="*/ 1306401 h 3944264"/>
                <a:gd name="connsiteX156" fmla="*/ 3143462 w 4266709"/>
                <a:gd name="connsiteY156" fmla="*/ 1218681 h 3944264"/>
                <a:gd name="connsiteX157" fmla="*/ 2865919 w 4266709"/>
                <a:gd name="connsiteY157" fmla="*/ 982150 h 3944264"/>
                <a:gd name="connsiteX158" fmla="*/ 2858079 w 4266709"/>
                <a:gd name="connsiteY158" fmla="*/ 996248 h 3944264"/>
                <a:gd name="connsiteX159" fmla="*/ 2765564 w 4266709"/>
                <a:gd name="connsiteY159" fmla="*/ 935157 h 3944264"/>
                <a:gd name="connsiteX160" fmla="*/ 2774973 w 4266709"/>
                <a:gd name="connsiteY160" fmla="*/ 919493 h 3944264"/>
                <a:gd name="connsiteX161" fmla="*/ 2757724 w 4266709"/>
                <a:gd name="connsiteY161" fmla="*/ 902262 h 3944264"/>
                <a:gd name="connsiteX162" fmla="*/ 2712251 w 4266709"/>
                <a:gd name="connsiteY162" fmla="*/ 880332 h 3944264"/>
                <a:gd name="connsiteX163" fmla="*/ 2718523 w 4266709"/>
                <a:gd name="connsiteY163" fmla="*/ 863102 h 3944264"/>
                <a:gd name="connsiteX164" fmla="*/ 2615033 w 4266709"/>
                <a:gd name="connsiteY164" fmla="*/ 820808 h 3944264"/>
                <a:gd name="connsiteX165" fmla="*/ 2505270 w 4266709"/>
                <a:gd name="connsiteY165" fmla="*/ 792612 h 3944264"/>
                <a:gd name="connsiteX166" fmla="*/ 2509974 w 4266709"/>
                <a:gd name="connsiteY166" fmla="*/ 775382 h 3944264"/>
                <a:gd name="connsiteX167" fmla="*/ 2437844 w 4266709"/>
                <a:gd name="connsiteY167" fmla="*/ 756585 h 3944264"/>
                <a:gd name="connsiteX168" fmla="*/ 2397075 w 4266709"/>
                <a:gd name="connsiteY168" fmla="*/ 747186 h 3944264"/>
                <a:gd name="connsiteX169" fmla="*/ 2361011 w 4266709"/>
                <a:gd name="connsiteY169" fmla="*/ 747186 h 3944264"/>
                <a:gd name="connsiteX170" fmla="*/ 2365715 w 4266709"/>
                <a:gd name="connsiteY170" fmla="*/ 729955 h 3944264"/>
                <a:gd name="connsiteX171" fmla="*/ 2324946 w 4266709"/>
                <a:gd name="connsiteY171" fmla="*/ 740920 h 3944264"/>
                <a:gd name="connsiteX172" fmla="*/ 2207343 w 4266709"/>
                <a:gd name="connsiteY172" fmla="*/ 728389 h 3944264"/>
                <a:gd name="connsiteX173" fmla="*/ 2174414 w 4266709"/>
                <a:gd name="connsiteY173" fmla="*/ 729955 h 3944264"/>
                <a:gd name="connsiteX174" fmla="*/ 2075628 w 4266709"/>
                <a:gd name="connsiteY174" fmla="*/ 722123 h 3944264"/>
                <a:gd name="connsiteX175" fmla="*/ 1964297 w 4266709"/>
                <a:gd name="connsiteY175" fmla="*/ 720557 h 3944264"/>
                <a:gd name="connsiteX176" fmla="*/ 1874919 w 4266709"/>
                <a:gd name="connsiteY176" fmla="*/ 720557 h 3944264"/>
                <a:gd name="connsiteX177" fmla="*/ 1837286 w 4266709"/>
                <a:gd name="connsiteY177" fmla="*/ 718990 h 3944264"/>
                <a:gd name="connsiteX178" fmla="*/ 1649121 w 4266709"/>
                <a:gd name="connsiteY178" fmla="*/ 744053 h 3944264"/>
                <a:gd name="connsiteX179" fmla="*/ 1631873 w 4266709"/>
                <a:gd name="connsiteY179" fmla="*/ 675130 h 3944264"/>
                <a:gd name="connsiteX180" fmla="*/ 1308857 w 4266709"/>
                <a:gd name="connsiteY180" fmla="*/ 687662 h 3944264"/>
                <a:gd name="connsiteX181" fmla="*/ 1175574 w 4266709"/>
                <a:gd name="connsiteY181" fmla="*/ 645368 h 3944264"/>
                <a:gd name="connsiteX182" fmla="*/ 1319833 w 4266709"/>
                <a:gd name="connsiteY182" fmla="*/ 532585 h 3944264"/>
                <a:gd name="connsiteX183" fmla="*/ 1415483 w 4266709"/>
                <a:gd name="connsiteY183" fmla="*/ 469928 h 3944264"/>
                <a:gd name="connsiteX184" fmla="*/ 1478205 w 4266709"/>
                <a:gd name="connsiteY184" fmla="*/ 430768 h 3944264"/>
                <a:gd name="connsiteX185" fmla="*/ 1573855 w 4266709"/>
                <a:gd name="connsiteY185" fmla="*/ 363411 h 3944264"/>
                <a:gd name="connsiteX186" fmla="*/ 1635009 w 4266709"/>
                <a:gd name="connsiteY186" fmla="*/ 281957 h 3944264"/>
                <a:gd name="connsiteX187" fmla="*/ 1730659 w 4266709"/>
                <a:gd name="connsiteY187" fmla="*/ 256894 h 3944264"/>
                <a:gd name="connsiteX188" fmla="*/ 1686754 w 4266709"/>
                <a:gd name="connsiteY188" fmla="*/ 241230 h 3944264"/>
                <a:gd name="connsiteX189" fmla="*/ 1591104 w 4266709"/>
                <a:gd name="connsiteY189" fmla="*/ 249062 h 3944264"/>
                <a:gd name="connsiteX190" fmla="*/ 1478205 w 4266709"/>
                <a:gd name="connsiteY190" fmla="*/ 269426 h 3944264"/>
                <a:gd name="connsiteX191" fmla="*/ 1384123 w 4266709"/>
                <a:gd name="connsiteY191" fmla="*/ 291356 h 3944264"/>
                <a:gd name="connsiteX192" fmla="*/ 1412347 w 4266709"/>
                <a:gd name="connsiteY192" fmla="*/ 208335 h 3944264"/>
                <a:gd name="connsiteX193" fmla="*/ 1498589 w 4266709"/>
                <a:gd name="connsiteY193" fmla="*/ 133146 h 3944264"/>
                <a:gd name="connsiteX194" fmla="*/ 1547199 w 4266709"/>
                <a:gd name="connsiteY194" fmla="*/ 101818 h 3944264"/>
                <a:gd name="connsiteX195" fmla="*/ 1606784 w 4266709"/>
                <a:gd name="connsiteY195" fmla="*/ 72056 h 3944264"/>
                <a:gd name="connsiteX196" fmla="*/ 1751044 w 4266709"/>
                <a:gd name="connsiteY196" fmla="*/ 28196 h 3944264"/>
                <a:gd name="connsiteX197" fmla="*/ 2091308 w 4266709"/>
                <a:gd name="connsiteY197" fmla="*/ 0 h 3944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</a:cxnLst>
              <a:rect l="l" t="t" r="r" b="b"/>
              <a:pathLst>
                <a:path w="4266709" h="3944264">
                  <a:moveTo>
                    <a:pt x="3784163" y="2930302"/>
                  </a:moveTo>
                  <a:lnTo>
                    <a:pt x="3764757" y="2954561"/>
                  </a:lnTo>
                  <a:cubicBezTo>
                    <a:pt x="3772520" y="2942432"/>
                    <a:pt x="3776401" y="2939399"/>
                    <a:pt x="3784163" y="2930302"/>
                  </a:cubicBezTo>
                  <a:close/>
                  <a:moveTo>
                    <a:pt x="106733" y="1314757"/>
                  </a:moveTo>
                  <a:cubicBezTo>
                    <a:pt x="99657" y="1334674"/>
                    <a:pt x="92582" y="1353058"/>
                    <a:pt x="81261" y="1372975"/>
                  </a:cubicBezTo>
                  <a:cubicBezTo>
                    <a:pt x="72771" y="1372975"/>
                    <a:pt x="101073" y="1320885"/>
                    <a:pt x="106733" y="1314757"/>
                  </a:cubicBezTo>
                  <a:close/>
                  <a:moveTo>
                    <a:pt x="24743" y="1107460"/>
                  </a:moveTo>
                  <a:cubicBezTo>
                    <a:pt x="27654" y="1109575"/>
                    <a:pt x="26198" y="1121881"/>
                    <a:pt x="23287" y="1131111"/>
                  </a:cubicBezTo>
                  <a:cubicBezTo>
                    <a:pt x="21832" y="1120343"/>
                    <a:pt x="5822" y="1134188"/>
                    <a:pt x="0" y="1144956"/>
                  </a:cubicBezTo>
                  <a:cubicBezTo>
                    <a:pt x="14554" y="1113421"/>
                    <a:pt x="21832" y="1105344"/>
                    <a:pt x="24743" y="1107460"/>
                  </a:cubicBezTo>
                  <a:close/>
                  <a:moveTo>
                    <a:pt x="339605" y="1096438"/>
                  </a:moveTo>
                  <a:lnTo>
                    <a:pt x="324548" y="1130904"/>
                  </a:lnTo>
                  <a:cubicBezTo>
                    <a:pt x="317020" y="1148137"/>
                    <a:pt x="310998" y="1165371"/>
                    <a:pt x="310998" y="1165371"/>
                  </a:cubicBezTo>
                  <a:lnTo>
                    <a:pt x="321537" y="1154404"/>
                  </a:lnTo>
                  <a:cubicBezTo>
                    <a:pt x="317020" y="1174770"/>
                    <a:pt x="292930" y="1215503"/>
                    <a:pt x="270346" y="1246836"/>
                  </a:cubicBezTo>
                  <a:cubicBezTo>
                    <a:pt x="252278" y="1243703"/>
                    <a:pt x="317020" y="1141871"/>
                    <a:pt x="339605" y="1096438"/>
                  </a:cubicBezTo>
                  <a:close/>
                  <a:moveTo>
                    <a:pt x="116436" y="915080"/>
                  </a:moveTo>
                  <a:cubicBezTo>
                    <a:pt x="106359" y="922929"/>
                    <a:pt x="92924" y="940195"/>
                    <a:pt x="82847" y="949613"/>
                  </a:cubicBezTo>
                  <a:cubicBezTo>
                    <a:pt x="72771" y="960600"/>
                    <a:pt x="111398" y="907232"/>
                    <a:pt x="116436" y="915080"/>
                  </a:cubicBezTo>
                  <a:close/>
                  <a:moveTo>
                    <a:pt x="354161" y="907232"/>
                  </a:moveTo>
                  <a:cubicBezTo>
                    <a:pt x="354161" y="907232"/>
                    <a:pt x="347986" y="916589"/>
                    <a:pt x="341811" y="927505"/>
                  </a:cubicBezTo>
                  <a:lnTo>
                    <a:pt x="327917" y="946219"/>
                  </a:lnTo>
                  <a:lnTo>
                    <a:pt x="320199" y="950897"/>
                  </a:lnTo>
                  <a:lnTo>
                    <a:pt x="337180" y="929065"/>
                  </a:lnTo>
                  <a:cubicBezTo>
                    <a:pt x="344898" y="918148"/>
                    <a:pt x="354161" y="907232"/>
                    <a:pt x="354161" y="907232"/>
                  </a:cubicBezTo>
                  <a:close/>
                  <a:moveTo>
                    <a:pt x="508954" y="903330"/>
                  </a:moveTo>
                  <a:cubicBezTo>
                    <a:pt x="455249" y="967256"/>
                    <a:pt x="557921" y="892676"/>
                    <a:pt x="531068" y="933771"/>
                  </a:cubicBezTo>
                  <a:cubicBezTo>
                    <a:pt x="531068" y="927683"/>
                    <a:pt x="504216" y="932249"/>
                    <a:pt x="467886" y="962690"/>
                  </a:cubicBezTo>
                  <a:cubicBezTo>
                    <a:pt x="526330" y="907897"/>
                    <a:pt x="422079" y="970300"/>
                    <a:pt x="508954" y="903330"/>
                  </a:cubicBezTo>
                  <a:close/>
                  <a:moveTo>
                    <a:pt x="456041" y="819905"/>
                  </a:moveTo>
                  <a:cubicBezTo>
                    <a:pt x="441486" y="829262"/>
                    <a:pt x="410759" y="862011"/>
                    <a:pt x="402673" y="863570"/>
                  </a:cubicBezTo>
                  <a:cubicBezTo>
                    <a:pt x="407524" y="837059"/>
                    <a:pt x="436634" y="835500"/>
                    <a:pt x="456041" y="819905"/>
                  </a:cubicBezTo>
                  <a:close/>
                  <a:moveTo>
                    <a:pt x="281387" y="722875"/>
                  </a:moveTo>
                  <a:cubicBezTo>
                    <a:pt x="254913" y="755704"/>
                    <a:pt x="275158" y="758831"/>
                    <a:pt x="225325" y="807292"/>
                  </a:cubicBezTo>
                  <a:cubicBezTo>
                    <a:pt x="220653" y="797912"/>
                    <a:pt x="206638" y="811982"/>
                    <a:pt x="155248" y="863570"/>
                  </a:cubicBezTo>
                  <a:cubicBezTo>
                    <a:pt x="184836" y="827615"/>
                    <a:pt x="203523" y="805729"/>
                    <a:pt x="220653" y="786970"/>
                  </a:cubicBezTo>
                  <a:cubicBezTo>
                    <a:pt x="237783" y="769773"/>
                    <a:pt x="254913" y="752577"/>
                    <a:pt x="281387" y="722875"/>
                  </a:cubicBezTo>
                  <a:close/>
                  <a:moveTo>
                    <a:pt x="329902" y="688913"/>
                  </a:moveTo>
                  <a:cubicBezTo>
                    <a:pt x="329902" y="690126"/>
                    <a:pt x="328284" y="691340"/>
                    <a:pt x="328284" y="692553"/>
                  </a:cubicBezTo>
                  <a:cubicBezTo>
                    <a:pt x="326666" y="692553"/>
                    <a:pt x="326666" y="693766"/>
                    <a:pt x="325049" y="693766"/>
                  </a:cubicBezTo>
                  <a:close/>
                  <a:moveTo>
                    <a:pt x="693760" y="640398"/>
                  </a:moveTo>
                  <a:lnTo>
                    <a:pt x="691334" y="645250"/>
                  </a:lnTo>
                  <a:lnTo>
                    <a:pt x="684057" y="650101"/>
                  </a:lnTo>
                  <a:cubicBezTo>
                    <a:pt x="686483" y="647675"/>
                    <a:pt x="691334" y="642824"/>
                    <a:pt x="693760" y="640398"/>
                  </a:cubicBezTo>
                  <a:close/>
                  <a:moveTo>
                    <a:pt x="931485" y="499706"/>
                  </a:moveTo>
                  <a:cubicBezTo>
                    <a:pt x="931485" y="508929"/>
                    <a:pt x="909456" y="522763"/>
                    <a:pt x="882708" y="536597"/>
                  </a:cubicBezTo>
                  <a:cubicBezTo>
                    <a:pt x="857532" y="551968"/>
                    <a:pt x="826063" y="568876"/>
                    <a:pt x="807181" y="582710"/>
                  </a:cubicBezTo>
                  <a:cubicBezTo>
                    <a:pt x="808755" y="581173"/>
                    <a:pt x="808755" y="578099"/>
                    <a:pt x="811902" y="575024"/>
                  </a:cubicBezTo>
                  <a:cubicBezTo>
                    <a:pt x="763125" y="608841"/>
                    <a:pt x="758404" y="607304"/>
                    <a:pt x="753684" y="605767"/>
                  </a:cubicBezTo>
                  <a:cubicBezTo>
                    <a:pt x="748963" y="602692"/>
                    <a:pt x="742670" y="598081"/>
                    <a:pt x="695466" y="634972"/>
                  </a:cubicBezTo>
                  <a:cubicBezTo>
                    <a:pt x="693892" y="636509"/>
                    <a:pt x="692319" y="638046"/>
                    <a:pt x="690745" y="639583"/>
                  </a:cubicBezTo>
                  <a:lnTo>
                    <a:pt x="700186" y="616526"/>
                  </a:lnTo>
                  <a:lnTo>
                    <a:pt x="640395" y="654954"/>
                  </a:lnTo>
                  <a:lnTo>
                    <a:pt x="706480" y="607304"/>
                  </a:lnTo>
                  <a:cubicBezTo>
                    <a:pt x="733229" y="593470"/>
                    <a:pt x="703333" y="621138"/>
                    <a:pt x="734802" y="607304"/>
                  </a:cubicBezTo>
                  <a:cubicBezTo>
                    <a:pt x="764698" y="582710"/>
                    <a:pt x="804035" y="551968"/>
                    <a:pt x="752110" y="575024"/>
                  </a:cubicBezTo>
                  <a:cubicBezTo>
                    <a:pt x="766272" y="562728"/>
                    <a:pt x="816622" y="545819"/>
                    <a:pt x="844944" y="525837"/>
                  </a:cubicBezTo>
                  <a:cubicBezTo>
                    <a:pt x="840224" y="533523"/>
                    <a:pt x="857532" y="527374"/>
                    <a:pt x="879561" y="521226"/>
                  </a:cubicBezTo>
                  <a:cubicBezTo>
                    <a:pt x="900016" y="513540"/>
                    <a:pt x="925191" y="504317"/>
                    <a:pt x="931485" y="499706"/>
                  </a:cubicBezTo>
                  <a:close/>
                  <a:moveTo>
                    <a:pt x="1261387" y="485150"/>
                  </a:moveTo>
                  <a:cubicBezTo>
                    <a:pt x="1261387" y="485150"/>
                    <a:pt x="1256536" y="489431"/>
                    <a:pt x="1251684" y="495139"/>
                  </a:cubicBezTo>
                  <a:cubicBezTo>
                    <a:pt x="1246832" y="499420"/>
                    <a:pt x="1241980" y="503701"/>
                    <a:pt x="1241980" y="503701"/>
                  </a:cubicBezTo>
                  <a:lnTo>
                    <a:pt x="1227425" y="509409"/>
                  </a:lnTo>
                  <a:cubicBezTo>
                    <a:pt x="1227425" y="509409"/>
                    <a:pt x="1237129" y="503701"/>
                    <a:pt x="1245215" y="497993"/>
                  </a:cubicBezTo>
                  <a:cubicBezTo>
                    <a:pt x="1253301" y="490858"/>
                    <a:pt x="1261387" y="485150"/>
                    <a:pt x="1261387" y="485150"/>
                  </a:cubicBezTo>
                  <a:close/>
                  <a:moveTo>
                    <a:pt x="1028515" y="451191"/>
                  </a:moveTo>
                  <a:cubicBezTo>
                    <a:pt x="1025465" y="454177"/>
                    <a:pt x="1023940" y="457162"/>
                    <a:pt x="1020891" y="460148"/>
                  </a:cubicBezTo>
                  <a:cubicBezTo>
                    <a:pt x="1019366" y="463133"/>
                    <a:pt x="1022416" y="466119"/>
                    <a:pt x="1005643" y="475075"/>
                  </a:cubicBezTo>
                  <a:cubicBezTo>
                    <a:pt x="991920" y="485525"/>
                    <a:pt x="985820" y="490003"/>
                    <a:pt x="999544" y="476568"/>
                  </a:cubicBezTo>
                  <a:lnTo>
                    <a:pt x="982771" y="482539"/>
                  </a:lnTo>
                  <a:cubicBezTo>
                    <a:pt x="975147" y="481047"/>
                    <a:pt x="990395" y="473583"/>
                    <a:pt x="1016316" y="461641"/>
                  </a:cubicBezTo>
                  <a:cubicBezTo>
                    <a:pt x="1020891" y="458655"/>
                    <a:pt x="1023940" y="455669"/>
                    <a:pt x="1028515" y="451191"/>
                  </a:cubicBezTo>
                  <a:close/>
                  <a:moveTo>
                    <a:pt x="1246834" y="378417"/>
                  </a:moveTo>
                  <a:cubicBezTo>
                    <a:pt x="1233897" y="388120"/>
                    <a:pt x="1212873" y="390061"/>
                    <a:pt x="1193466" y="397823"/>
                  </a:cubicBezTo>
                  <a:cubicBezTo>
                    <a:pt x="1211256" y="388120"/>
                    <a:pt x="1219342" y="380358"/>
                    <a:pt x="1246834" y="378417"/>
                  </a:cubicBezTo>
                  <a:close/>
                  <a:moveTo>
                    <a:pt x="1266680" y="198913"/>
                  </a:moveTo>
                  <a:lnTo>
                    <a:pt x="1271090" y="198913"/>
                  </a:lnTo>
                  <a:lnTo>
                    <a:pt x="1226986" y="218319"/>
                  </a:lnTo>
                  <a:lnTo>
                    <a:pt x="1222575" y="218319"/>
                  </a:lnTo>
                  <a:close/>
                  <a:moveTo>
                    <a:pt x="2091308" y="0"/>
                  </a:moveTo>
                  <a:cubicBezTo>
                    <a:pt x="2208911" y="0"/>
                    <a:pt x="2331218" y="9399"/>
                    <a:pt x="2451957" y="29762"/>
                  </a:cubicBezTo>
                  <a:cubicBezTo>
                    <a:pt x="2691867" y="72056"/>
                    <a:pt x="2923936" y="158209"/>
                    <a:pt x="3108965" y="269426"/>
                  </a:cubicBezTo>
                  <a:cubicBezTo>
                    <a:pt x="3154438" y="302321"/>
                    <a:pt x="3237544" y="369677"/>
                    <a:pt x="3276745" y="407271"/>
                  </a:cubicBezTo>
                  <a:cubicBezTo>
                    <a:pt x="3447661" y="534152"/>
                    <a:pt x="3607601" y="682962"/>
                    <a:pt x="3745588" y="853703"/>
                  </a:cubicBezTo>
                  <a:cubicBezTo>
                    <a:pt x="3816150" y="939857"/>
                    <a:pt x="3878872" y="1030709"/>
                    <a:pt x="3936889" y="1124695"/>
                  </a:cubicBezTo>
                  <a:cubicBezTo>
                    <a:pt x="3994906" y="1220247"/>
                    <a:pt x="4045084" y="1318932"/>
                    <a:pt x="4088989" y="1422316"/>
                  </a:cubicBezTo>
                  <a:cubicBezTo>
                    <a:pt x="4132894" y="1524134"/>
                    <a:pt x="4170527" y="1630651"/>
                    <a:pt x="4198751" y="1738735"/>
                  </a:cubicBezTo>
                  <a:cubicBezTo>
                    <a:pt x="4225408" y="1848384"/>
                    <a:pt x="4245793" y="1958034"/>
                    <a:pt x="4256769" y="2069251"/>
                  </a:cubicBezTo>
                  <a:cubicBezTo>
                    <a:pt x="4267745" y="2180467"/>
                    <a:pt x="4269313" y="2291683"/>
                    <a:pt x="4263041" y="2402900"/>
                  </a:cubicBezTo>
                  <a:cubicBezTo>
                    <a:pt x="4259121" y="2457725"/>
                    <a:pt x="4253241" y="2512158"/>
                    <a:pt x="4245205" y="2566200"/>
                  </a:cubicBezTo>
                  <a:lnTo>
                    <a:pt x="4224103" y="2676567"/>
                  </a:lnTo>
                  <a:lnTo>
                    <a:pt x="4229132" y="2636493"/>
                  </a:lnTo>
                  <a:cubicBezTo>
                    <a:pt x="4232072" y="2614759"/>
                    <a:pt x="4234816" y="2594004"/>
                    <a:pt x="4236384" y="2575207"/>
                  </a:cubicBezTo>
                  <a:cubicBezTo>
                    <a:pt x="4234816" y="2600269"/>
                    <a:pt x="4230112" y="2625332"/>
                    <a:pt x="4226976" y="2650395"/>
                  </a:cubicBezTo>
                  <a:cubicBezTo>
                    <a:pt x="4222272" y="2677024"/>
                    <a:pt x="4219136" y="2702087"/>
                    <a:pt x="4214432" y="2727150"/>
                  </a:cubicBezTo>
                  <a:lnTo>
                    <a:pt x="4224103" y="2676567"/>
                  </a:lnTo>
                  <a:lnTo>
                    <a:pt x="4220704" y="2703654"/>
                  </a:lnTo>
                  <a:cubicBezTo>
                    <a:pt x="4212864" y="2749080"/>
                    <a:pt x="4205024" y="2796073"/>
                    <a:pt x="4194047" y="2839933"/>
                  </a:cubicBezTo>
                  <a:cubicBezTo>
                    <a:pt x="4173663" y="2926086"/>
                    <a:pt x="4148574" y="2998142"/>
                    <a:pt x="4132894" y="3020072"/>
                  </a:cubicBezTo>
                  <a:cubicBezTo>
                    <a:pt x="4085853" y="3085862"/>
                    <a:pt x="4040380" y="3161050"/>
                    <a:pt x="3988634" y="3245638"/>
                  </a:cubicBezTo>
                  <a:cubicBezTo>
                    <a:pt x="3936889" y="3331791"/>
                    <a:pt x="3880440" y="3425777"/>
                    <a:pt x="3814582" y="3530727"/>
                  </a:cubicBezTo>
                  <a:cubicBezTo>
                    <a:pt x="3806742" y="3526028"/>
                    <a:pt x="3795766" y="3532294"/>
                    <a:pt x="3780085" y="3544825"/>
                  </a:cubicBezTo>
                  <a:cubicBezTo>
                    <a:pt x="3764405" y="3555790"/>
                    <a:pt x="3747156" y="3573021"/>
                    <a:pt x="3729908" y="3590252"/>
                  </a:cubicBezTo>
                  <a:cubicBezTo>
                    <a:pt x="3706387" y="3618447"/>
                    <a:pt x="3679731" y="3648209"/>
                    <a:pt x="3654642" y="3679538"/>
                  </a:cubicBezTo>
                  <a:cubicBezTo>
                    <a:pt x="3627985" y="3710866"/>
                    <a:pt x="3599761" y="3742195"/>
                    <a:pt x="3571536" y="3775090"/>
                  </a:cubicBezTo>
                  <a:cubicBezTo>
                    <a:pt x="3513519" y="3836181"/>
                    <a:pt x="3453933" y="3897271"/>
                    <a:pt x="3397484" y="3944264"/>
                  </a:cubicBezTo>
                  <a:cubicBezTo>
                    <a:pt x="3430413" y="3906670"/>
                    <a:pt x="3464909" y="3872208"/>
                    <a:pt x="3499406" y="3839313"/>
                  </a:cubicBezTo>
                  <a:cubicBezTo>
                    <a:pt x="3529199" y="3800153"/>
                    <a:pt x="3411596" y="3886306"/>
                    <a:pt x="3439821" y="3847146"/>
                  </a:cubicBezTo>
                  <a:cubicBezTo>
                    <a:pt x="3504110" y="3776656"/>
                    <a:pt x="3607601" y="3677971"/>
                    <a:pt x="3664050" y="3601217"/>
                  </a:cubicBezTo>
                  <a:lnTo>
                    <a:pt x="3649938" y="3590252"/>
                  </a:lnTo>
                  <a:cubicBezTo>
                    <a:pt x="3607601" y="3646643"/>
                    <a:pt x="3568400" y="3690503"/>
                    <a:pt x="3529199" y="3734363"/>
                  </a:cubicBezTo>
                  <a:cubicBezTo>
                    <a:pt x="3507246" y="3754726"/>
                    <a:pt x="3486862" y="3776656"/>
                    <a:pt x="3466477" y="3798586"/>
                  </a:cubicBezTo>
                  <a:cubicBezTo>
                    <a:pt x="3442957" y="3818950"/>
                    <a:pt x="3419436" y="3840880"/>
                    <a:pt x="3392780" y="3865943"/>
                  </a:cubicBezTo>
                  <a:cubicBezTo>
                    <a:pt x="3336330" y="3908236"/>
                    <a:pt x="3295561" y="3930166"/>
                    <a:pt x="3270473" y="3936432"/>
                  </a:cubicBezTo>
                  <a:cubicBezTo>
                    <a:pt x="3246952" y="3944264"/>
                    <a:pt x="3240680" y="3936432"/>
                    <a:pt x="3256360" y="3919201"/>
                  </a:cubicBezTo>
                  <a:cubicBezTo>
                    <a:pt x="3392780" y="3795454"/>
                    <a:pt x="3557424" y="3635678"/>
                    <a:pt x="3662482" y="3483734"/>
                  </a:cubicBezTo>
                  <a:cubicBezTo>
                    <a:pt x="3635826" y="3521329"/>
                    <a:pt x="3627985" y="3516629"/>
                    <a:pt x="3621713" y="3510364"/>
                  </a:cubicBezTo>
                  <a:cubicBezTo>
                    <a:pt x="3595057" y="3547958"/>
                    <a:pt x="3537039" y="3618447"/>
                    <a:pt x="3507246" y="3651342"/>
                  </a:cubicBezTo>
                  <a:cubicBezTo>
                    <a:pt x="3598193" y="3549524"/>
                    <a:pt x="3670322" y="3447707"/>
                    <a:pt x="3734612" y="3341190"/>
                  </a:cubicBezTo>
                  <a:cubicBezTo>
                    <a:pt x="3797334" y="3233106"/>
                    <a:pt x="3850647" y="3120323"/>
                    <a:pt x="3896120" y="2991876"/>
                  </a:cubicBezTo>
                  <a:lnTo>
                    <a:pt x="3880440" y="2985611"/>
                  </a:lnTo>
                  <a:cubicBezTo>
                    <a:pt x="3880440" y="2985611"/>
                    <a:pt x="3872599" y="3005974"/>
                    <a:pt x="3864759" y="3027904"/>
                  </a:cubicBezTo>
                  <a:lnTo>
                    <a:pt x="3847511" y="3070198"/>
                  </a:lnTo>
                  <a:cubicBezTo>
                    <a:pt x="3839671" y="3067065"/>
                    <a:pt x="3823990" y="3059233"/>
                    <a:pt x="3814582" y="3056100"/>
                  </a:cubicBezTo>
                  <a:cubicBezTo>
                    <a:pt x="3853783" y="2952716"/>
                    <a:pt x="3905528" y="2783541"/>
                    <a:pt x="3918073" y="2645696"/>
                  </a:cubicBezTo>
                  <a:cubicBezTo>
                    <a:pt x="3925913" y="2578339"/>
                    <a:pt x="3925913" y="2518815"/>
                    <a:pt x="3921209" y="2482787"/>
                  </a:cubicBezTo>
                  <a:cubicBezTo>
                    <a:pt x="3914936" y="2445193"/>
                    <a:pt x="3905528" y="2431095"/>
                    <a:pt x="3888280" y="2451459"/>
                  </a:cubicBezTo>
                  <a:cubicBezTo>
                    <a:pt x="3888280" y="2451459"/>
                    <a:pt x="3888280" y="2457725"/>
                    <a:pt x="3888280" y="2465557"/>
                  </a:cubicBezTo>
                  <a:cubicBezTo>
                    <a:pt x="3888280" y="2473389"/>
                    <a:pt x="3886712" y="2484354"/>
                    <a:pt x="3885144" y="2495319"/>
                  </a:cubicBezTo>
                  <a:lnTo>
                    <a:pt x="3880440" y="2537612"/>
                  </a:lnTo>
                  <a:cubicBezTo>
                    <a:pt x="3872599" y="2536046"/>
                    <a:pt x="3855351" y="2534480"/>
                    <a:pt x="3855351" y="2534480"/>
                  </a:cubicBezTo>
                  <a:cubicBezTo>
                    <a:pt x="3841239" y="2617500"/>
                    <a:pt x="3820854" y="2709919"/>
                    <a:pt x="3792629" y="2799206"/>
                  </a:cubicBezTo>
                  <a:cubicBezTo>
                    <a:pt x="3764405" y="2890059"/>
                    <a:pt x="3728340" y="2976212"/>
                    <a:pt x="3692275" y="3051401"/>
                  </a:cubicBezTo>
                  <a:cubicBezTo>
                    <a:pt x="3692275" y="3051401"/>
                    <a:pt x="3675027" y="3045135"/>
                    <a:pt x="3667186" y="3040436"/>
                  </a:cubicBezTo>
                  <a:cubicBezTo>
                    <a:pt x="3682867" y="3002841"/>
                    <a:pt x="3698547" y="2965247"/>
                    <a:pt x="3711091" y="2926086"/>
                  </a:cubicBezTo>
                  <a:cubicBezTo>
                    <a:pt x="3706387" y="2940184"/>
                    <a:pt x="3701683" y="2954282"/>
                    <a:pt x="3695411" y="2965247"/>
                  </a:cubicBezTo>
                  <a:cubicBezTo>
                    <a:pt x="3690707" y="2977778"/>
                    <a:pt x="3684435" y="2988743"/>
                    <a:pt x="3679731" y="2998142"/>
                  </a:cubicBezTo>
                  <a:cubicBezTo>
                    <a:pt x="3668754" y="3016939"/>
                    <a:pt x="3659346" y="3032603"/>
                    <a:pt x="3649938" y="3045135"/>
                  </a:cubicBezTo>
                  <a:cubicBezTo>
                    <a:pt x="3629553" y="3068631"/>
                    <a:pt x="3613873" y="3082729"/>
                    <a:pt x="3601329" y="3099960"/>
                  </a:cubicBezTo>
                  <a:cubicBezTo>
                    <a:pt x="3557424" y="3145386"/>
                    <a:pt x="3508815" y="3231540"/>
                    <a:pt x="3441389" y="3322392"/>
                  </a:cubicBezTo>
                  <a:cubicBezTo>
                    <a:pt x="3377099" y="3414812"/>
                    <a:pt x="3293993" y="3515063"/>
                    <a:pt x="3203047" y="3591818"/>
                  </a:cubicBezTo>
                  <a:cubicBezTo>
                    <a:pt x="3174822" y="3618447"/>
                    <a:pt x="3162278" y="3604349"/>
                    <a:pt x="3156006" y="3598084"/>
                  </a:cubicBezTo>
                  <a:cubicBezTo>
                    <a:pt x="3101125" y="3651342"/>
                    <a:pt x="3046243" y="3693636"/>
                    <a:pt x="2986658" y="3726531"/>
                  </a:cubicBezTo>
                  <a:cubicBezTo>
                    <a:pt x="2928640" y="3762559"/>
                    <a:pt x="2865919" y="3789188"/>
                    <a:pt x="2795357" y="3822083"/>
                  </a:cubicBezTo>
                  <a:cubicBezTo>
                    <a:pt x="3063492" y="3670139"/>
                    <a:pt x="3295561" y="3461805"/>
                    <a:pt x="3457069" y="3200211"/>
                  </a:cubicBezTo>
                  <a:cubicBezTo>
                    <a:pt x="3497838" y="3134421"/>
                    <a:pt x="3532335" y="3065498"/>
                    <a:pt x="3563696" y="2996576"/>
                  </a:cubicBezTo>
                  <a:cubicBezTo>
                    <a:pt x="3593489" y="2926086"/>
                    <a:pt x="3618577" y="2852464"/>
                    <a:pt x="3637394" y="2778842"/>
                  </a:cubicBezTo>
                  <a:cubicBezTo>
                    <a:pt x="3656210" y="2705220"/>
                    <a:pt x="3670322" y="2630032"/>
                    <a:pt x="3676595" y="2553277"/>
                  </a:cubicBezTo>
                  <a:cubicBezTo>
                    <a:pt x="3682867" y="2478088"/>
                    <a:pt x="3684435" y="2401333"/>
                    <a:pt x="3678163" y="2326145"/>
                  </a:cubicBezTo>
                  <a:cubicBezTo>
                    <a:pt x="3678163" y="2288550"/>
                    <a:pt x="3668754" y="2279152"/>
                    <a:pt x="3662482" y="2269753"/>
                  </a:cubicBezTo>
                  <a:cubicBezTo>
                    <a:pt x="3654642" y="2260355"/>
                    <a:pt x="3648370" y="2252523"/>
                    <a:pt x="3646802" y="2214928"/>
                  </a:cubicBezTo>
                  <a:cubicBezTo>
                    <a:pt x="3642098" y="2177334"/>
                    <a:pt x="3638962" y="2141306"/>
                    <a:pt x="3632690" y="2103712"/>
                  </a:cubicBezTo>
                  <a:cubicBezTo>
                    <a:pt x="3620145" y="2142873"/>
                    <a:pt x="3598193" y="2109978"/>
                    <a:pt x="3591921" y="2073950"/>
                  </a:cubicBezTo>
                  <a:cubicBezTo>
                    <a:pt x="3555856" y="1914174"/>
                    <a:pt x="3491566" y="1754399"/>
                    <a:pt x="3410028" y="1608721"/>
                  </a:cubicBezTo>
                  <a:cubicBezTo>
                    <a:pt x="3370827" y="1535099"/>
                    <a:pt x="3326922" y="1466176"/>
                    <a:pt x="3281449" y="1401953"/>
                  </a:cubicBezTo>
                  <a:cubicBezTo>
                    <a:pt x="3259496" y="1369058"/>
                    <a:pt x="3234408" y="1339296"/>
                    <a:pt x="3212455" y="1306401"/>
                  </a:cubicBezTo>
                  <a:cubicBezTo>
                    <a:pt x="3188935" y="1278205"/>
                    <a:pt x="3166982" y="1246876"/>
                    <a:pt x="3143462" y="1218681"/>
                  </a:cubicBezTo>
                  <a:cubicBezTo>
                    <a:pt x="3071332" y="1137226"/>
                    <a:pt x="2992930" y="1058905"/>
                    <a:pt x="2865919" y="982150"/>
                  </a:cubicBezTo>
                  <a:cubicBezTo>
                    <a:pt x="2862783" y="989982"/>
                    <a:pt x="2862783" y="989982"/>
                    <a:pt x="2858079" y="996248"/>
                  </a:cubicBezTo>
                  <a:cubicBezTo>
                    <a:pt x="2865919" y="982150"/>
                    <a:pt x="2795357" y="960220"/>
                    <a:pt x="2765564" y="935157"/>
                  </a:cubicBezTo>
                  <a:cubicBezTo>
                    <a:pt x="2770269" y="927325"/>
                    <a:pt x="2770269" y="927325"/>
                    <a:pt x="2774973" y="919493"/>
                  </a:cubicBezTo>
                  <a:cubicBezTo>
                    <a:pt x="2776541" y="916360"/>
                    <a:pt x="2768700" y="910094"/>
                    <a:pt x="2757724" y="902262"/>
                  </a:cubicBezTo>
                  <a:cubicBezTo>
                    <a:pt x="2745180" y="894430"/>
                    <a:pt x="2727931" y="888164"/>
                    <a:pt x="2712251" y="880332"/>
                  </a:cubicBezTo>
                  <a:cubicBezTo>
                    <a:pt x="2715387" y="870934"/>
                    <a:pt x="2715387" y="870934"/>
                    <a:pt x="2718523" y="863102"/>
                  </a:cubicBezTo>
                  <a:cubicBezTo>
                    <a:pt x="2684026" y="850570"/>
                    <a:pt x="2649530" y="836472"/>
                    <a:pt x="2615033" y="820808"/>
                  </a:cubicBezTo>
                  <a:cubicBezTo>
                    <a:pt x="2578968" y="808277"/>
                    <a:pt x="2544471" y="794179"/>
                    <a:pt x="2505270" y="792612"/>
                  </a:cubicBezTo>
                  <a:cubicBezTo>
                    <a:pt x="2508406" y="784780"/>
                    <a:pt x="2508406" y="784780"/>
                    <a:pt x="2509974" y="775382"/>
                  </a:cubicBezTo>
                  <a:cubicBezTo>
                    <a:pt x="2491158" y="773815"/>
                    <a:pt x="2464501" y="764417"/>
                    <a:pt x="2437844" y="756585"/>
                  </a:cubicBezTo>
                  <a:cubicBezTo>
                    <a:pt x="2423732" y="751885"/>
                    <a:pt x="2409620" y="748752"/>
                    <a:pt x="2397075" y="747186"/>
                  </a:cubicBezTo>
                  <a:cubicBezTo>
                    <a:pt x="2384531" y="745620"/>
                    <a:pt x="2371987" y="745620"/>
                    <a:pt x="2361011" y="747186"/>
                  </a:cubicBezTo>
                  <a:cubicBezTo>
                    <a:pt x="2364147" y="739354"/>
                    <a:pt x="2364147" y="739354"/>
                    <a:pt x="2365715" y="729955"/>
                  </a:cubicBezTo>
                  <a:cubicBezTo>
                    <a:pt x="2364147" y="739354"/>
                    <a:pt x="2361011" y="747186"/>
                    <a:pt x="2324946" y="740920"/>
                  </a:cubicBezTo>
                  <a:cubicBezTo>
                    <a:pt x="2268496" y="731522"/>
                    <a:pt x="2230863" y="728389"/>
                    <a:pt x="2207343" y="728389"/>
                  </a:cubicBezTo>
                  <a:cubicBezTo>
                    <a:pt x="2183822" y="728389"/>
                    <a:pt x="2174414" y="729955"/>
                    <a:pt x="2174414" y="729955"/>
                  </a:cubicBezTo>
                  <a:cubicBezTo>
                    <a:pt x="2147757" y="726822"/>
                    <a:pt x="2111692" y="725256"/>
                    <a:pt x="2075628" y="722123"/>
                  </a:cubicBezTo>
                  <a:cubicBezTo>
                    <a:pt x="2037995" y="722123"/>
                    <a:pt x="2000362" y="718990"/>
                    <a:pt x="1964297" y="720557"/>
                  </a:cubicBezTo>
                  <a:cubicBezTo>
                    <a:pt x="1929800" y="718990"/>
                    <a:pt x="1898439" y="720557"/>
                    <a:pt x="1874919" y="720557"/>
                  </a:cubicBezTo>
                  <a:cubicBezTo>
                    <a:pt x="1851398" y="720557"/>
                    <a:pt x="1837286" y="720557"/>
                    <a:pt x="1837286" y="718990"/>
                  </a:cubicBezTo>
                  <a:cubicBezTo>
                    <a:pt x="1763588" y="737787"/>
                    <a:pt x="1721251" y="717424"/>
                    <a:pt x="1649121" y="744053"/>
                  </a:cubicBezTo>
                  <a:cubicBezTo>
                    <a:pt x="1642849" y="718990"/>
                    <a:pt x="1713411" y="673564"/>
                    <a:pt x="1631873" y="675130"/>
                  </a:cubicBezTo>
                  <a:cubicBezTo>
                    <a:pt x="1551903" y="679830"/>
                    <a:pt x="1415483" y="681396"/>
                    <a:pt x="1308857" y="687662"/>
                  </a:cubicBezTo>
                  <a:cubicBezTo>
                    <a:pt x="1202230" y="690795"/>
                    <a:pt x="1120692" y="689228"/>
                    <a:pt x="1175574" y="645368"/>
                  </a:cubicBezTo>
                  <a:cubicBezTo>
                    <a:pt x="1192822" y="629704"/>
                    <a:pt x="1252407" y="578012"/>
                    <a:pt x="1319833" y="532585"/>
                  </a:cubicBezTo>
                  <a:cubicBezTo>
                    <a:pt x="1352762" y="509089"/>
                    <a:pt x="1387259" y="488725"/>
                    <a:pt x="1415483" y="469928"/>
                  </a:cubicBezTo>
                  <a:cubicBezTo>
                    <a:pt x="1445276" y="452698"/>
                    <a:pt x="1467229" y="438600"/>
                    <a:pt x="1478205" y="430768"/>
                  </a:cubicBezTo>
                  <a:cubicBezTo>
                    <a:pt x="1498589" y="422936"/>
                    <a:pt x="1539358" y="394740"/>
                    <a:pt x="1573855" y="363411"/>
                  </a:cubicBezTo>
                  <a:cubicBezTo>
                    <a:pt x="1608352" y="332083"/>
                    <a:pt x="1639713" y="299188"/>
                    <a:pt x="1635009" y="281957"/>
                  </a:cubicBezTo>
                  <a:cubicBezTo>
                    <a:pt x="1683618" y="270992"/>
                    <a:pt x="1730659" y="264726"/>
                    <a:pt x="1730659" y="256894"/>
                  </a:cubicBezTo>
                  <a:cubicBezTo>
                    <a:pt x="1729091" y="247496"/>
                    <a:pt x="1711843" y="242796"/>
                    <a:pt x="1686754" y="241230"/>
                  </a:cubicBezTo>
                  <a:cubicBezTo>
                    <a:pt x="1661665" y="241230"/>
                    <a:pt x="1628737" y="244363"/>
                    <a:pt x="1591104" y="249062"/>
                  </a:cubicBezTo>
                  <a:cubicBezTo>
                    <a:pt x="1555039" y="253761"/>
                    <a:pt x="1514270" y="261593"/>
                    <a:pt x="1478205" y="269426"/>
                  </a:cubicBezTo>
                  <a:cubicBezTo>
                    <a:pt x="1442140" y="277258"/>
                    <a:pt x="1409211" y="286656"/>
                    <a:pt x="1384123" y="291356"/>
                  </a:cubicBezTo>
                  <a:cubicBezTo>
                    <a:pt x="1330809" y="289789"/>
                    <a:pt x="1366874" y="241230"/>
                    <a:pt x="1412347" y="208335"/>
                  </a:cubicBezTo>
                  <a:cubicBezTo>
                    <a:pt x="1412347" y="208335"/>
                    <a:pt x="1440572" y="172307"/>
                    <a:pt x="1498589" y="133146"/>
                  </a:cubicBezTo>
                  <a:cubicBezTo>
                    <a:pt x="1514270" y="122181"/>
                    <a:pt x="1529950" y="111216"/>
                    <a:pt x="1547199" y="101818"/>
                  </a:cubicBezTo>
                  <a:cubicBezTo>
                    <a:pt x="1566015" y="90853"/>
                    <a:pt x="1584832" y="81454"/>
                    <a:pt x="1606784" y="72056"/>
                  </a:cubicBezTo>
                  <a:cubicBezTo>
                    <a:pt x="1649121" y="51692"/>
                    <a:pt x="1697730" y="37594"/>
                    <a:pt x="1751044" y="28196"/>
                  </a:cubicBezTo>
                  <a:cubicBezTo>
                    <a:pt x="1857670" y="10965"/>
                    <a:pt x="1972137" y="0"/>
                    <a:pt x="2091308" y="0"/>
                  </a:cubicBezTo>
                  <a:close/>
                </a:path>
              </a:pathLst>
            </a:custGeom>
            <a:solidFill>
              <a:srgbClr val="FF365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xmlns="" id="{3EEC79DF-0067-48D3-984A-181EAA2A83A4}"/>
              </a:ext>
            </a:extLst>
          </p:cNvPr>
          <p:cNvSpPr/>
          <p:nvPr/>
        </p:nvSpPr>
        <p:spPr>
          <a:xfrm>
            <a:off x="5197531" y="5093709"/>
            <a:ext cx="2447777" cy="3657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b="1" cap="all" dirty="0" err="1" smtClean="0">
                <a:solidFill>
                  <a:schemeClr val="bg2">
                    <a:lumMod val="50000"/>
                  </a:schemeClr>
                </a:solidFill>
              </a:rPr>
              <a:t>Tasniya</a:t>
            </a:r>
            <a:r>
              <a:rPr lang="en-US" b="1" cap="all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b="1" cap="all" dirty="0" err="1" smtClean="0">
                <a:solidFill>
                  <a:schemeClr val="bg2">
                    <a:lumMod val="50000"/>
                  </a:schemeClr>
                </a:solidFill>
              </a:rPr>
              <a:t>ahmed</a:t>
            </a:r>
            <a:r>
              <a:rPr lang="en-US" b="1" cap="all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b="1" cap="all" dirty="0" err="1" smtClean="0">
                <a:solidFill>
                  <a:schemeClr val="bg2">
                    <a:lumMod val="50000"/>
                  </a:schemeClr>
                </a:solidFill>
              </a:rPr>
              <a:t>neela</a:t>
            </a:r>
            <a:endParaRPr lang="en-US" b="1" cap="all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xmlns="" id="{61245D51-0C5C-42EE-8DFA-8C2F46F19A93}"/>
              </a:ext>
            </a:extLst>
          </p:cNvPr>
          <p:cNvSpPr/>
          <p:nvPr/>
        </p:nvSpPr>
        <p:spPr>
          <a:xfrm>
            <a:off x="5102385" y="5429666"/>
            <a:ext cx="2447777" cy="3657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bg2">
                    <a:lumMod val="75000"/>
                  </a:schemeClr>
                </a:solidFill>
                <a:latin typeface="Bahnschrift SemiLight" pitchFamily="34" charset="0"/>
              </a:rPr>
              <a:t>Lecturer</a:t>
            </a:r>
            <a:r>
              <a:rPr lang="en-US" sz="1400" cap="all" dirty="0" smtClean="0">
                <a:solidFill>
                  <a:schemeClr val="bg2">
                    <a:lumMod val="75000"/>
                  </a:schemeClr>
                </a:solidFill>
                <a:latin typeface="Bahnschrift SemiLight" pitchFamily="34" charset="0"/>
              </a:rPr>
              <a:t>-</a:t>
            </a:r>
            <a:r>
              <a:rPr lang="en-US" sz="1400" cap="all" dirty="0" err="1" smtClean="0">
                <a:solidFill>
                  <a:schemeClr val="bg2">
                    <a:lumMod val="75000"/>
                  </a:schemeClr>
                </a:solidFill>
                <a:latin typeface="Bahnschrift SemiLight" pitchFamily="34" charset="0"/>
              </a:rPr>
              <a:t>iit</a:t>
            </a:r>
            <a:endParaRPr lang="en-US" sz="1400" cap="all" dirty="0">
              <a:solidFill>
                <a:schemeClr val="bg2">
                  <a:lumMod val="75000"/>
                </a:schemeClr>
              </a:solidFill>
              <a:latin typeface="Bahnschrift SemiLight" pitchFamily="34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xmlns="" id="{61245D51-0C5C-42EE-8DFA-8C2F46F19A93}"/>
              </a:ext>
            </a:extLst>
          </p:cNvPr>
          <p:cNvSpPr/>
          <p:nvPr/>
        </p:nvSpPr>
        <p:spPr>
          <a:xfrm>
            <a:off x="5125564" y="5795426"/>
            <a:ext cx="2447777" cy="3657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cap="all" dirty="0" smtClean="0">
                <a:solidFill>
                  <a:schemeClr val="bg2">
                    <a:lumMod val="75000"/>
                  </a:schemeClr>
                </a:solidFill>
                <a:latin typeface="Bahnschrift SemiLight" pitchFamily="34" charset="0"/>
              </a:rPr>
              <a:t>NSTU</a:t>
            </a:r>
            <a:endParaRPr lang="en-US" sz="1400" cap="all" dirty="0">
              <a:solidFill>
                <a:schemeClr val="bg2">
                  <a:lumMod val="75000"/>
                </a:schemeClr>
              </a:solidFill>
              <a:latin typeface="Bahnschrift SemiLight" pitchFamily="34" charset="0"/>
            </a:endParaRP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4645" y="2427155"/>
            <a:ext cx="2314553" cy="2334575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405" y="2296057"/>
            <a:ext cx="2333348" cy="2333348"/>
          </a:xfrm>
          <a:prstGeom prst="rect">
            <a:avLst/>
          </a:prstGeom>
        </p:spPr>
      </p:pic>
      <p:sp>
        <p:nvSpPr>
          <p:cNvPr id="36" name="Slide Number Placeholder 3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327C5-B821-4FE9-A59A-A60D9EB59A9A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058579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/>
      <p:bldP spid="3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xmlns="" id="{4927E37E-6F98-4672-8A68-A600592F3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243" y="674025"/>
            <a:ext cx="11157817" cy="660511"/>
          </a:xfrm>
        </p:spPr>
        <p:txBody>
          <a:bodyPr/>
          <a:lstStyle/>
          <a:p>
            <a:r>
              <a:rPr lang="en-US" b="1" dirty="0" smtClean="0">
                <a:solidFill>
                  <a:srgbClr val="002060"/>
                </a:solidFill>
              </a:rPr>
              <a:t>Limitations</a:t>
            </a:r>
            <a:endParaRPr lang="en-US" b="1" dirty="0">
              <a:solidFill>
                <a:srgbClr val="002060"/>
              </a:solidFill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xmlns="" id="{B9D0547F-F394-46BB-8BA6-5F05573DB13D}"/>
              </a:ext>
            </a:extLst>
          </p:cNvPr>
          <p:cNvGrpSpPr/>
          <p:nvPr/>
        </p:nvGrpSpPr>
        <p:grpSpPr>
          <a:xfrm>
            <a:off x="1379036" y="1664043"/>
            <a:ext cx="4488331" cy="1327909"/>
            <a:chOff x="1379568" y="2462915"/>
            <a:chExt cx="4488331" cy="1327909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xmlns="" id="{F018EB47-F90C-4363-B41D-98DA9AF26B8A}"/>
                </a:ext>
              </a:extLst>
            </p:cNvPr>
            <p:cNvGrpSpPr/>
            <p:nvPr/>
          </p:nvGrpSpPr>
          <p:grpSpPr>
            <a:xfrm>
              <a:off x="1379568" y="2462915"/>
              <a:ext cx="4488331" cy="1327909"/>
              <a:chOff x="1379568" y="2462915"/>
              <a:chExt cx="4488331" cy="1327909"/>
            </a:xfrm>
          </p:grpSpPr>
          <p:sp>
            <p:nvSpPr>
              <p:cNvPr id="6" name="Freeform: Shape 5">
                <a:extLst>
                  <a:ext uri="{FF2B5EF4-FFF2-40B4-BE49-F238E27FC236}">
                    <a16:creationId xmlns:a16="http://schemas.microsoft.com/office/drawing/2014/main" xmlns="" id="{BAF56014-2FBE-4F13-83AC-96C85191A38E}"/>
                  </a:ext>
                </a:extLst>
              </p:cNvPr>
              <p:cNvSpPr/>
              <p:nvPr/>
            </p:nvSpPr>
            <p:spPr>
              <a:xfrm>
                <a:off x="1379568" y="2462915"/>
                <a:ext cx="4488331" cy="1327909"/>
              </a:xfrm>
              <a:custGeom>
                <a:avLst/>
                <a:gdLst>
                  <a:gd name="connsiteX0" fmla="*/ 254958 w 4488330"/>
                  <a:gd name="connsiteY0" fmla="*/ 1350749 h 1327908"/>
                  <a:gd name="connsiteX1" fmla="*/ 0 w 4488330"/>
                  <a:gd name="connsiteY1" fmla="*/ 1095790 h 1327908"/>
                  <a:gd name="connsiteX2" fmla="*/ 0 w 4488330"/>
                  <a:gd name="connsiteY2" fmla="*/ 254958 h 1327908"/>
                  <a:gd name="connsiteX3" fmla="*/ 254958 w 4488330"/>
                  <a:gd name="connsiteY3" fmla="*/ 0 h 1327908"/>
                  <a:gd name="connsiteX4" fmla="*/ 4247714 w 4488330"/>
                  <a:gd name="connsiteY4" fmla="*/ 0 h 1327908"/>
                  <a:gd name="connsiteX5" fmla="*/ 4502672 w 4488330"/>
                  <a:gd name="connsiteY5" fmla="*/ 254958 h 1327908"/>
                  <a:gd name="connsiteX6" fmla="*/ 4502672 w 4488330"/>
                  <a:gd name="connsiteY6" fmla="*/ 1095525 h 1327908"/>
                  <a:gd name="connsiteX7" fmla="*/ 4247714 w 4488330"/>
                  <a:gd name="connsiteY7" fmla="*/ 1350483 h 1327908"/>
                  <a:gd name="connsiteX8" fmla="*/ 254958 w 4488330"/>
                  <a:gd name="connsiteY8" fmla="*/ 1350483 h 13279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488330" h="1327908">
                    <a:moveTo>
                      <a:pt x="254958" y="1350749"/>
                    </a:moveTo>
                    <a:cubicBezTo>
                      <a:pt x="114200" y="1350749"/>
                      <a:pt x="0" y="1236283"/>
                      <a:pt x="0" y="1095790"/>
                    </a:cubicBezTo>
                    <a:lnTo>
                      <a:pt x="0" y="254958"/>
                    </a:lnTo>
                    <a:cubicBezTo>
                      <a:pt x="0" y="114200"/>
                      <a:pt x="114466" y="0"/>
                      <a:pt x="254958" y="0"/>
                    </a:cubicBezTo>
                    <a:lnTo>
                      <a:pt x="4247714" y="0"/>
                    </a:lnTo>
                    <a:cubicBezTo>
                      <a:pt x="4388473" y="0"/>
                      <a:pt x="4502672" y="114466"/>
                      <a:pt x="4502672" y="254958"/>
                    </a:cubicBezTo>
                    <a:lnTo>
                      <a:pt x="4502672" y="1095525"/>
                    </a:lnTo>
                    <a:cubicBezTo>
                      <a:pt x="4502672" y="1236283"/>
                      <a:pt x="4388207" y="1350483"/>
                      <a:pt x="4247714" y="1350483"/>
                    </a:cubicBezTo>
                    <a:lnTo>
                      <a:pt x="254958" y="1350483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50000">
                    <a:schemeClr val="bg1">
                      <a:lumMod val="95000"/>
                      <a:shade val="67500"/>
                      <a:satMod val="115000"/>
                    </a:schemeClr>
                  </a:gs>
                  <a:gs pos="100000">
                    <a:schemeClr val="bg1">
                      <a:lumMod val="95000"/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 w="265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xmlns="" id="{EEE37577-8CBD-47E6-B6F3-C4E15B8C7754}"/>
                  </a:ext>
                </a:extLst>
              </p:cNvPr>
              <p:cNvSpPr/>
              <p:nvPr/>
            </p:nvSpPr>
            <p:spPr>
              <a:xfrm>
                <a:off x="1471990" y="2555337"/>
                <a:ext cx="4302424" cy="1142001"/>
              </a:xfrm>
              <a:custGeom>
                <a:avLst/>
                <a:gdLst>
                  <a:gd name="connsiteX0" fmla="*/ 162536 w 4302423"/>
                  <a:gd name="connsiteY0" fmla="*/ 1165904 h 1142001"/>
                  <a:gd name="connsiteX1" fmla="*/ 0 w 4302423"/>
                  <a:gd name="connsiteY1" fmla="*/ 1003368 h 1142001"/>
                  <a:gd name="connsiteX2" fmla="*/ 0 w 4302423"/>
                  <a:gd name="connsiteY2" fmla="*/ 162536 h 1142001"/>
                  <a:gd name="connsiteX3" fmla="*/ 162536 w 4302423"/>
                  <a:gd name="connsiteY3" fmla="*/ 0 h 1142001"/>
                  <a:gd name="connsiteX4" fmla="*/ 4155292 w 4302423"/>
                  <a:gd name="connsiteY4" fmla="*/ 0 h 1142001"/>
                  <a:gd name="connsiteX5" fmla="*/ 4317828 w 4302423"/>
                  <a:gd name="connsiteY5" fmla="*/ 162536 h 1142001"/>
                  <a:gd name="connsiteX6" fmla="*/ 4317828 w 4302423"/>
                  <a:gd name="connsiteY6" fmla="*/ 1003102 h 1142001"/>
                  <a:gd name="connsiteX7" fmla="*/ 4155292 w 4302423"/>
                  <a:gd name="connsiteY7" fmla="*/ 1165638 h 1142001"/>
                  <a:gd name="connsiteX8" fmla="*/ 162536 w 4302423"/>
                  <a:gd name="connsiteY8" fmla="*/ 1165638 h 11420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302423" h="1142001">
                    <a:moveTo>
                      <a:pt x="162536" y="1165904"/>
                    </a:moveTo>
                    <a:cubicBezTo>
                      <a:pt x="72769" y="1165904"/>
                      <a:pt x="0" y="1092869"/>
                      <a:pt x="0" y="1003368"/>
                    </a:cubicBezTo>
                    <a:lnTo>
                      <a:pt x="0" y="162536"/>
                    </a:lnTo>
                    <a:cubicBezTo>
                      <a:pt x="0" y="72769"/>
                      <a:pt x="73035" y="0"/>
                      <a:pt x="162536" y="0"/>
                    </a:cubicBezTo>
                    <a:lnTo>
                      <a:pt x="4155292" y="0"/>
                    </a:lnTo>
                    <a:cubicBezTo>
                      <a:pt x="4245058" y="0"/>
                      <a:pt x="4317828" y="73035"/>
                      <a:pt x="4317828" y="162536"/>
                    </a:cubicBezTo>
                    <a:lnTo>
                      <a:pt x="4317828" y="1003102"/>
                    </a:lnTo>
                    <a:cubicBezTo>
                      <a:pt x="4317828" y="1092869"/>
                      <a:pt x="4244793" y="1165638"/>
                      <a:pt x="4155292" y="1165638"/>
                    </a:cubicBezTo>
                    <a:lnTo>
                      <a:pt x="162536" y="1165638"/>
                    </a:lnTo>
                    <a:close/>
                  </a:path>
                </a:pathLst>
              </a:custGeom>
              <a:solidFill>
                <a:srgbClr val="FF3654"/>
              </a:solidFill>
              <a:ln w="265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xmlns="" id="{86963230-B389-4CF4-81B4-164957A8730B}"/>
                </a:ext>
              </a:extLst>
            </p:cNvPr>
            <p:cNvSpPr/>
            <p:nvPr/>
          </p:nvSpPr>
          <p:spPr>
            <a:xfrm>
              <a:off x="1502798" y="2586145"/>
              <a:ext cx="4249307" cy="1088885"/>
            </a:xfrm>
            <a:custGeom>
              <a:avLst/>
              <a:gdLst>
                <a:gd name="connsiteX0" fmla="*/ 4124484 w 4249307"/>
                <a:gd name="connsiteY0" fmla="*/ 1104289 h 1088885"/>
                <a:gd name="connsiteX1" fmla="*/ 131729 w 4249307"/>
                <a:gd name="connsiteY1" fmla="*/ 1104289 h 1088885"/>
                <a:gd name="connsiteX2" fmla="*/ 0 w 4249307"/>
                <a:gd name="connsiteY2" fmla="*/ 972560 h 1088885"/>
                <a:gd name="connsiteX3" fmla="*/ 0 w 4249307"/>
                <a:gd name="connsiteY3" fmla="*/ 131729 h 1088885"/>
                <a:gd name="connsiteX4" fmla="*/ 131729 w 4249307"/>
                <a:gd name="connsiteY4" fmla="*/ 0 h 1088885"/>
                <a:gd name="connsiteX5" fmla="*/ 4124484 w 4249307"/>
                <a:gd name="connsiteY5" fmla="*/ 0 h 1088885"/>
                <a:gd name="connsiteX6" fmla="*/ 4256213 w 4249307"/>
                <a:gd name="connsiteY6" fmla="*/ 131729 h 1088885"/>
                <a:gd name="connsiteX7" fmla="*/ 4256213 w 4249307"/>
                <a:gd name="connsiteY7" fmla="*/ 972295 h 1088885"/>
                <a:gd name="connsiteX8" fmla="*/ 4124484 w 4249307"/>
                <a:gd name="connsiteY8" fmla="*/ 1104289 h 1088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49307" h="1088885">
                  <a:moveTo>
                    <a:pt x="4124484" y="1104289"/>
                  </a:moveTo>
                  <a:lnTo>
                    <a:pt x="131729" y="1104289"/>
                  </a:lnTo>
                  <a:cubicBezTo>
                    <a:pt x="58959" y="1104289"/>
                    <a:pt x="0" y="1045330"/>
                    <a:pt x="0" y="972560"/>
                  </a:cubicBezTo>
                  <a:lnTo>
                    <a:pt x="0" y="131729"/>
                  </a:lnTo>
                  <a:cubicBezTo>
                    <a:pt x="0" y="58959"/>
                    <a:pt x="58959" y="0"/>
                    <a:pt x="131729" y="0"/>
                  </a:cubicBezTo>
                  <a:lnTo>
                    <a:pt x="4124484" y="0"/>
                  </a:lnTo>
                  <a:cubicBezTo>
                    <a:pt x="4197253" y="0"/>
                    <a:pt x="4256213" y="58959"/>
                    <a:pt x="4256213" y="131729"/>
                  </a:cubicBezTo>
                  <a:lnTo>
                    <a:pt x="4256213" y="972295"/>
                  </a:lnTo>
                  <a:cubicBezTo>
                    <a:pt x="4256213" y="1045330"/>
                    <a:pt x="4197253" y="1104289"/>
                    <a:pt x="4124484" y="1104289"/>
                  </a:cubicBezTo>
                  <a:close/>
                </a:path>
              </a:pathLst>
            </a:custGeom>
            <a:solidFill>
              <a:schemeClr val="bg1"/>
            </a:solidFill>
            <a:ln w="265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3" name="Freeform: Shape 12">
            <a:extLst>
              <a:ext uri="{FF2B5EF4-FFF2-40B4-BE49-F238E27FC236}">
                <a16:creationId xmlns:a16="http://schemas.microsoft.com/office/drawing/2014/main" xmlns="" id="{53F14803-DADC-4568-87C0-DC828B58F1F2}"/>
              </a:ext>
            </a:extLst>
          </p:cNvPr>
          <p:cNvSpPr/>
          <p:nvPr/>
        </p:nvSpPr>
        <p:spPr>
          <a:xfrm>
            <a:off x="2870543" y="1622081"/>
            <a:ext cx="159349" cy="159349"/>
          </a:xfrm>
          <a:custGeom>
            <a:avLst/>
            <a:gdLst>
              <a:gd name="connsiteX0" fmla="*/ 159349 w 159349"/>
              <a:gd name="connsiteY0" fmla="*/ 165192 h 159349"/>
              <a:gd name="connsiteX1" fmla="*/ 0 w 159349"/>
              <a:gd name="connsiteY1" fmla="*/ 165192 h 159349"/>
              <a:gd name="connsiteX2" fmla="*/ 0 w 159349"/>
              <a:gd name="connsiteY2" fmla="*/ 79675 h 159349"/>
              <a:gd name="connsiteX3" fmla="*/ 79675 w 159349"/>
              <a:gd name="connsiteY3" fmla="*/ 0 h 159349"/>
              <a:gd name="connsiteX4" fmla="*/ 79675 w 159349"/>
              <a:gd name="connsiteY4" fmla="*/ 0 h 159349"/>
              <a:gd name="connsiteX5" fmla="*/ 159349 w 159349"/>
              <a:gd name="connsiteY5" fmla="*/ 79675 h 159349"/>
              <a:gd name="connsiteX6" fmla="*/ 159349 w 159349"/>
              <a:gd name="connsiteY6" fmla="*/ 165192 h 159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9349" h="159349">
                <a:moveTo>
                  <a:pt x="159349" y="165192"/>
                </a:moveTo>
                <a:lnTo>
                  <a:pt x="0" y="165192"/>
                </a:lnTo>
                <a:lnTo>
                  <a:pt x="0" y="79675"/>
                </a:lnTo>
                <a:cubicBezTo>
                  <a:pt x="0" y="35588"/>
                  <a:pt x="35588" y="0"/>
                  <a:pt x="79675" y="0"/>
                </a:cubicBezTo>
                <a:lnTo>
                  <a:pt x="79675" y="0"/>
                </a:lnTo>
                <a:cubicBezTo>
                  <a:pt x="123761" y="0"/>
                  <a:pt x="159349" y="35588"/>
                  <a:pt x="159349" y="79675"/>
                </a:cubicBezTo>
                <a:lnTo>
                  <a:pt x="159349" y="165192"/>
                </a:lnTo>
                <a:close/>
              </a:path>
            </a:pathLst>
          </a:custGeom>
          <a:solidFill>
            <a:srgbClr val="E20020"/>
          </a:solidFill>
          <a:ln w="2655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xmlns="" id="{4EA04101-BDEF-4D0F-B9BC-2EB1D9AFF971}"/>
              </a:ext>
            </a:extLst>
          </p:cNvPr>
          <p:cNvSpPr/>
          <p:nvPr/>
        </p:nvSpPr>
        <p:spPr>
          <a:xfrm>
            <a:off x="1883376" y="1622081"/>
            <a:ext cx="1062327" cy="1142001"/>
          </a:xfrm>
          <a:custGeom>
            <a:avLst/>
            <a:gdLst>
              <a:gd name="connsiteX0" fmla="*/ 990620 w 1062326"/>
              <a:gd name="connsiteY0" fmla="*/ 0 h 1142001"/>
              <a:gd name="connsiteX1" fmla="*/ 71973 w 1062326"/>
              <a:gd name="connsiteY1" fmla="*/ 0 h 1142001"/>
              <a:gd name="connsiteX2" fmla="*/ 0 w 1062326"/>
              <a:gd name="connsiteY2" fmla="*/ 71973 h 1142001"/>
              <a:gd name="connsiteX3" fmla="*/ 0 w 1062326"/>
              <a:gd name="connsiteY3" fmla="*/ 1168029 h 1142001"/>
              <a:gd name="connsiteX4" fmla="*/ 495310 w 1062326"/>
              <a:gd name="connsiteY4" fmla="*/ 975482 h 1142001"/>
              <a:gd name="connsiteX5" fmla="*/ 990620 w 1062326"/>
              <a:gd name="connsiteY5" fmla="*/ 1168029 h 1142001"/>
              <a:gd name="connsiteX6" fmla="*/ 990620 w 1062326"/>
              <a:gd name="connsiteY6" fmla="*/ 76222 h 1142001"/>
              <a:gd name="connsiteX7" fmla="*/ 1066842 w 1062326"/>
              <a:gd name="connsiteY7" fmla="*/ 0 h 1142001"/>
              <a:gd name="connsiteX8" fmla="*/ 990620 w 1062326"/>
              <a:gd name="connsiteY8" fmla="*/ 0 h 1142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62326" h="1142001">
                <a:moveTo>
                  <a:pt x="990620" y="0"/>
                </a:moveTo>
                <a:lnTo>
                  <a:pt x="71973" y="0"/>
                </a:lnTo>
                <a:cubicBezTo>
                  <a:pt x="32135" y="0"/>
                  <a:pt x="0" y="32135"/>
                  <a:pt x="0" y="71973"/>
                </a:cubicBezTo>
                <a:lnTo>
                  <a:pt x="0" y="1168029"/>
                </a:lnTo>
                <a:lnTo>
                  <a:pt x="495310" y="975482"/>
                </a:lnTo>
                <a:lnTo>
                  <a:pt x="990620" y="1168029"/>
                </a:lnTo>
                <a:lnTo>
                  <a:pt x="990620" y="76222"/>
                </a:lnTo>
                <a:cubicBezTo>
                  <a:pt x="990620" y="33994"/>
                  <a:pt x="1024880" y="0"/>
                  <a:pt x="1066842" y="0"/>
                </a:cubicBezTo>
                <a:lnTo>
                  <a:pt x="990620" y="0"/>
                </a:lnTo>
                <a:close/>
              </a:path>
            </a:pathLst>
          </a:custGeom>
          <a:solidFill>
            <a:srgbClr val="FF3654"/>
          </a:solidFill>
          <a:ln w="2655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xmlns="" id="{B3F600E7-8A5A-481C-BAE4-4408A6757CA2}"/>
              </a:ext>
            </a:extLst>
          </p:cNvPr>
          <p:cNvGrpSpPr/>
          <p:nvPr/>
        </p:nvGrpSpPr>
        <p:grpSpPr>
          <a:xfrm>
            <a:off x="6323569" y="1664043"/>
            <a:ext cx="4488331" cy="1327909"/>
            <a:chOff x="6324101" y="2462915"/>
            <a:chExt cx="4488331" cy="1327909"/>
          </a:xfrm>
        </p:grpSpPr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xmlns="" id="{EB4BC969-EABF-4AC5-9F86-149A89648BFA}"/>
                </a:ext>
              </a:extLst>
            </p:cNvPr>
            <p:cNvSpPr/>
            <p:nvPr/>
          </p:nvSpPr>
          <p:spPr>
            <a:xfrm>
              <a:off x="6324101" y="2462915"/>
              <a:ext cx="4488331" cy="1327909"/>
            </a:xfrm>
            <a:custGeom>
              <a:avLst/>
              <a:gdLst>
                <a:gd name="connsiteX0" fmla="*/ 254958 w 4488330"/>
                <a:gd name="connsiteY0" fmla="*/ 1350749 h 1327908"/>
                <a:gd name="connsiteX1" fmla="*/ 0 w 4488330"/>
                <a:gd name="connsiteY1" fmla="*/ 1095790 h 1327908"/>
                <a:gd name="connsiteX2" fmla="*/ 0 w 4488330"/>
                <a:gd name="connsiteY2" fmla="*/ 254958 h 1327908"/>
                <a:gd name="connsiteX3" fmla="*/ 254958 w 4488330"/>
                <a:gd name="connsiteY3" fmla="*/ 0 h 1327908"/>
                <a:gd name="connsiteX4" fmla="*/ 4247714 w 4488330"/>
                <a:gd name="connsiteY4" fmla="*/ 0 h 1327908"/>
                <a:gd name="connsiteX5" fmla="*/ 4502672 w 4488330"/>
                <a:gd name="connsiteY5" fmla="*/ 254958 h 1327908"/>
                <a:gd name="connsiteX6" fmla="*/ 4502672 w 4488330"/>
                <a:gd name="connsiteY6" fmla="*/ 1095525 h 1327908"/>
                <a:gd name="connsiteX7" fmla="*/ 4247714 w 4488330"/>
                <a:gd name="connsiteY7" fmla="*/ 1350483 h 1327908"/>
                <a:gd name="connsiteX8" fmla="*/ 254958 w 4488330"/>
                <a:gd name="connsiteY8" fmla="*/ 1350483 h 1327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88330" h="1327908">
                  <a:moveTo>
                    <a:pt x="254958" y="1350749"/>
                  </a:moveTo>
                  <a:cubicBezTo>
                    <a:pt x="114200" y="1350749"/>
                    <a:pt x="0" y="1236283"/>
                    <a:pt x="0" y="1095790"/>
                  </a:cubicBezTo>
                  <a:lnTo>
                    <a:pt x="0" y="254958"/>
                  </a:lnTo>
                  <a:cubicBezTo>
                    <a:pt x="0" y="114200"/>
                    <a:pt x="114466" y="0"/>
                    <a:pt x="254958" y="0"/>
                  </a:cubicBezTo>
                  <a:lnTo>
                    <a:pt x="4247714" y="0"/>
                  </a:lnTo>
                  <a:cubicBezTo>
                    <a:pt x="4388473" y="0"/>
                    <a:pt x="4502672" y="114466"/>
                    <a:pt x="4502672" y="254958"/>
                  </a:cubicBezTo>
                  <a:lnTo>
                    <a:pt x="4502672" y="1095525"/>
                  </a:lnTo>
                  <a:cubicBezTo>
                    <a:pt x="4502672" y="1236283"/>
                    <a:pt x="4388207" y="1350483"/>
                    <a:pt x="4247714" y="1350483"/>
                  </a:cubicBezTo>
                  <a:lnTo>
                    <a:pt x="254958" y="1350483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50000">
                  <a:schemeClr val="bg1">
                    <a:lumMod val="95000"/>
                    <a:shade val="67500"/>
                    <a:satMod val="115000"/>
                  </a:schemeClr>
                </a:gs>
                <a:gs pos="100000">
                  <a:schemeClr val="bg1">
                    <a:lumMod val="95000"/>
                    <a:shade val="100000"/>
                    <a:satMod val="11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265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xmlns="" id="{C8143FEA-178F-426A-9E83-219966EADE5B}"/>
                </a:ext>
              </a:extLst>
            </p:cNvPr>
            <p:cNvSpPr/>
            <p:nvPr/>
          </p:nvSpPr>
          <p:spPr>
            <a:xfrm>
              <a:off x="6416523" y="2555337"/>
              <a:ext cx="4302424" cy="1142001"/>
            </a:xfrm>
            <a:custGeom>
              <a:avLst/>
              <a:gdLst>
                <a:gd name="connsiteX0" fmla="*/ 162536 w 4302423"/>
                <a:gd name="connsiteY0" fmla="*/ 1165904 h 1142001"/>
                <a:gd name="connsiteX1" fmla="*/ 0 w 4302423"/>
                <a:gd name="connsiteY1" fmla="*/ 1003368 h 1142001"/>
                <a:gd name="connsiteX2" fmla="*/ 0 w 4302423"/>
                <a:gd name="connsiteY2" fmla="*/ 162536 h 1142001"/>
                <a:gd name="connsiteX3" fmla="*/ 162536 w 4302423"/>
                <a:gd name="connsiteY3" fmla="*/ 0 h 1142001"/>
                <a:gd name="connsiteX4" fmla="*/ 4155292 w 4302423"/>
                <a:gd name="connsiteY4" fmla="*/ 0 h 1142001"/>
                <a:gd name="connsiteX5" fmla="*/ 4317828 w 4302423"/>
                <a:gd name="connsiteY5" fmla="*/ 162536 h 1142001"/>
                <a:gd name="connsiteX6" fmla="*/ 4317828 w 4302423"/>
                <a:gd name="connsiteY6" fmla="*/ 1003102 h 1142001"/>
                <a:gd name="connsiteX7" fmla="*/ 4155292 w 4302423"/>
                <a:gd name="connsiteY7" fmla="*/ 1165638 h 1142001"/>
                <a:gd name="connsiteX8" fmla="*/ 162536 w 4302423"/>
                <a:gd name="connsiteY8" fmla="*/ 1165638 h 1142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02423" h="1142001">
                  <a:moveTo>
                    <a:pt x="162536" y="1165904"/>
                  </a:moveTo>
                  <a:cubicBezTo>
                    <a:pt x="72769" y="1165904"/>
                    <a:pt x="0" y="1092869"/>
                    <a:pt x="0" y="1003368"/>
                  </a:cubicBezTo>
                  <a:lnTo>
                    <a:pt x="0" y="162536"/>
                  </a:lnTo>
                  <a:cubicBezTo>
                    <a:pt x="0" y="72769"/>
                    <a:pt x="73035" y="0"/>
                    <a:pt x="162536" y="0"/>
                  </a:cubicBezTo>
                  <a:lnTo>
                    <a:pt x="4155292" y="0"/>
                  </a:lnTo>
                  <a:cubicBezTo>
                    <a:pt x="4245058" y="0"/>
                    <a:pt x="4317828" y="73035"/>
                    <a:pt x="4317828" y="162536"/>
                  </a:cubicBezTo>
                  <a:lnTo>
                    <a:pt x="4317828" y="1003102"/>
                  </a:lnTo>
                  <a:cubicBezTo>
                    <a:pt x="4317828" y="1092869"/>
                    <a:pt x="4244793" y="1165638"/>
                    <a:pt x="4155292" y="1165638"/>
                  </a:cubicBezTo>
                  <a:lnTo>
                    <a:pt x="162536" y="1165638"/>
                  </a:lnTo>
                  <a:close/>
                </a:path>
              </a:pathLst>
            </a:custGeom>
            <a:solidFill>
              <a:srgbClr val="00C7EE"/>
            </a:solidFill>
            <a:ln w="265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xmlns="" id="{B6C19FA4-95CA-4E5C-B734-1262DEE23ABE}"/>
                </a:ext>
              </a:extLst>
            </p:cNvPr>
            <p:cNvSpPr/>
            <p:nvPr/>
          </p:nvSpPr>
          <p:spPr>
            <a:xfrm>
              <a:off x="6447331" y="2586145"/>
              <a:ext cx="4249307" cy="1088885"/>
            </a:xfrm>
            <a:custGeom>
              <a:avLst/>
              <a:gdLst>
                <a:gd name="connsiteX0" fmla="*/ 4124484 w 4249307"/>
                <a:gd name="connsiteY0" fmla="*/ 1104289 h 1088885"/>
                <a:gd name="connsiteX1" fmla="*/ 131729 w 4249307"/>
                <a:gd name="connsiteY1" fmla="*/ 1104289 h 1088885"/>
                <a:gd name="connsiteX2" fmla="*/ 0 w 4249307"/>
                <a:gd name="connsiteY2" fmla="*/ 972560 h 1088885"/>
                <a:gd name="connsiteX3" fmla="*/ 0 w 4249307"/>
                <a:gd name="connsiteY3" fmla="*/ 131729 h 1088885"/>
                <a:gd name="connsiteX4" fmla="*/ 131729 w 4249307"/>
                <a:gd name="connsiteY4" fmla="*/ 0 h 1088885"/>
                <a:gd name="connsiteX5" fmla="*/ 4124484 w 4249307"/>
                <a:gd name="connsiteY5" fmla="*/ 0 h 1088885"/>
                <a:gd name="connsiteX6" fmla="*/ 4256213 w 4249307"/>
                <a:gd name="connsiteY6" fmla="*/ 131729 h 1088885"/>
                <a:gd name="connsiteX7" fmla="*/ 4256213 w 4249307"/>
                <a:gd name="connsiteY7" fmla="*/ 972295 h 1088885"/>
                <a:gd name="connsiteX8" fmla="*/ 4124484 w 4249307"/>
                <a:gd name="connsiteY8" fmla="*/ 1104289 h 1088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49307" h="1088885">
                  <a:moveTo>
                    <a:pt x="4124484" y="1104289"/>
                  </a:moveTo>
                  <a:lnTo>
                    <a:pt x="131729" y="1104289"/>
                  </a:lnTo>
                  <a:cubicBezTo>
                    <a:pt x="58959" y="1104289"/>
                    <a:pt x="0" y="1045330"/>
                    <a:pt x="0" y="972560"/>
                  </a:cubicBezTo>
                  <a:lnTo>
                    <a:pt x="0" y="131729"/>
                  </a:lnTo>
                  <a:cubicBezTo>
                    <a:pt x="0" y="58959"/>
                    <a:pt x="58959" y="0"/>
                    <a:pt x="131729" y="0"/>
                  </a:cubicBezTo>
                  <a:lnTo>
                    <a:pt x="4124484" y="0"/>
                  </a:lnTo>
                  <a:cubicBezTo>
                    <a:pt x="4197253" y="0"/>
                    <a:pt x="4256213" y="58959"/>
                    <a:pt x="4256213" y="131729"/>
                  </a:cubicBezTo>
                  <a:lnTo>
                    <a:pt x="4256213" y="972295"/>
                  </a:lnTo>
                  <a:cubicBezTo>
                    <a:pt x="4256213" y="1045330"/>
                    <a:pt x="4197253" y="1104289"/>
                    <a:pt x="4124484" y="1104289"/>
                  </a:cubicBezTo>
                  <a:close/>
                </a:path>
              </a:pathLst>
            </a:custGeom>
            <a:solidFill>
              <a:schemeClr val="bg1"/>
            </a:solidFill>
            <a:ln w="265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1" name="Freeform: Shape 50">
            <a:extLst>
              <a:ext uri="{FF2B5EF4-FFF2-40B4-BE49-F238E27FC236}">
                <a16:creationId xmlns:a16="http://schemas.microsoft.com/office/drawing/2014/main" xmlns="" id="{EA0AA16D-F965-4205-B4D6-292ADCAB04C1}"/>
              </a:ext>
            </a:extLst>
          </p:cNvPr>
          <p:cNvSpPr/>
          <p:nvPr/>
        </p:nvSpPr>
        <p:spPr>
          <a:xfrm>
            <a:off x="7815076" y="1622081"/>
            <a:ext cx="159349" cy="159349"/>
          </a:xfrm>
          <a:custGeom>
            <a:avLst/>
            <a:gdLst>
              <a:gd name="connsiteX0" fmla="*/ 159349 w 159349"/>
              <a:gd name="connsiteY0" fmla="*/ 165192 h 159349"/>
              <a:gd name="connsiteX1" fmla="*/ 0 w 159349"/>
              <a:gd name="connsiteY1" fmla="*/ 165192 h 159349"/>
              <a:gd name="connsiteX2" fmla="*/ 0 w 159349"/>
              <a:gd name="connsiteY2" fmla="*/ 79675 h 159349"/>
              <a:gd name="connsiteX3" fmla="*/ 79675 w 159349"/>
              <a:gd name="connsiteY3" fmla="*/ 0 h 159349"/>
              <a:gd name="connsiteX4" fmla="*/ 79675 w 159349"/>
              <a:gd name="connsiteY4" fmla="*/ 0 h 159349"/>
              <a:gd name="connsiteX5" fmla="*/ 159349 w 159349"/>
              <a:gd name="connsiteY5" fmla="*/ 79675 h 159349"/>
              <a:gd name="connsiteX6" fmla="*/ 159349 w 159349"/>
              <a:gd name="connsiteY6" fmla="*/ 165192 h 159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9349" h="159349">
                <a:moveTo>
                  <a:pt x="159349" y="165192"/>
                </a:moveTo>
                <a:lnTo>
                  <a:pt x="0" y="165192"/>
                </a:lnTo>
                <a:lnTo>
                  <a:pt x="0" y="79675"/>
                </a:lnTo>
                <a:cubicBezTo>
                  <a:pt x="0" y="35588"/>
                  <a:pt x="35588" y="0"/>
                  <a:pt x="79675" y="0"/>
                </a:cubicBezTo>
                <a:lnTo>
                  <a:pt x="79675" y="0"/>
                </a:lnTo>
                <a:cubicBezTo>
                  <a:pt x="123761" y="0"/>
                  <a:pt x="159349" y="35588"/>
                  <a:pt x="159349" y="79675"/>
                </a:cubicBezTo>
                <a:lnTo>
                  <a:pt x="159349" y="165192"/>
                </a:lnTo>
                <a:close/>
              </a:path>
            </a:pathLst>
          </a:custGeom>
          <a:solidFill>
            <a:srgbClr val="00A0C0"/>
          </a:solidFill>
          <a:ln w="2655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xmlns="" id="{A4F693A7-054A-437E-B8F4-CD87089D5590}"/>
              </a:ext>
            </a:extLst>
          </p:cNvPr>
          <p:cNvSpPr/>
          <p:nvPr/>
        </p:nvSpPr>
        <p:spPr>
          <a:xfrm>
            <a:off x="6827909" y="1622081"/>
            <a:ext cx="1062327" cy="1142001"/>
          </a:xfrm>
          <a:custGeom>
            <a:avLst/>
            <a:gdLst>
              <a:gd name="connsiteX0" fmla="*/ 990620 w 1062326"/>
              <a:gd name="connsiteY0" fmla="*/ 0 h 1142001"/>
              <a:gd name="connsiteX1" fmla="*/ 71973 w 1062326"/>
              <a:gd name="connsiteY1" fmla="*/ 0 h 1142001"/>
              <a:gd name="connsiteX2" fmla="*/ 0 w 1062326"/>
              <a:gd name="connsiteY2" fmla="*/ 71973 h 1142001"/>
              <a:gd name="connsiteX3" fmla="*/ 0 w 1062326"/>
              <a:gd name="connsiteY3" fmla="*/ 1168029 h 1142001"/>
              <a:gd name="connsiteX4" fmla="*/ 495310 w 1062326"/>
              <a:gd name="connsiteY4" fmla="*/ 975482 h 1142001"/>
              <a:gd name="connsiteX5" fmla="*/ 990620 w 1062326"/>
              <a:gd name="connsiteY5" fmla="*/ 1168029 h 1142001"/>
              <a:gd name="connsiteX6" fmla="*/ 990620 w 1062326"/>
              <a:gd name="connsiteY6" fmla="*/ 76222 h 1142001"/>
              <a:gd name="connsiteX7" fmla="*/ 1066842 w 1062326"/>
              <a:gd name="connsiteY7" fmla="*/ 0 h 1142001"/>
              <a:gd name="connsiteX8" fmla="*/ 990620 w 1062326"/>
              <a:gd name="connsiteY8" fmla="*/ 0 h 1142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62326" h="1142001">
                <a:moveTo>
                  <a:pt x="990620" y="0"/>
                </a:moveTo>
                <a:lnTo>
                  <a:pt x="71973" y="0"/>
                </a:lnTo>
                <a:cubicBezTo>
                  <a:pt x="32135" y="0"/>
                  <a:pt x="0" y="32135"/>
                  <a:pt x="0" y="71973"/>
                </a:cubicBezTo>
                <a:lnTo>
                  <a:pt x="0" y="1168029"/>
                </a:lnTo>
                <a:lnTo>
                  <a:pt x="495310" y="975482"/>
                </a:lnTo>
                <a:lnTo>
                  <a:pt x="990620" y="1168029"/>
                </a:lnTo>
                <a:lnTo>
                  <a:pt x="990620" y="76222"/>
                </a:lnTo>
                <a:cubicBezTo>
                  <a:pt x="990620" y="33994"/>
                  <a:pt x="1024880" y="0"/>
                  <a:pt x="1066842" y="0"/>
                </a:cubicBezTo>
                <a:lnTo>
                  <a:pt x="990620" y="0"/>
                </a:lnTo>
                <a:close/>
              </a:path>
            </a:pathLst>
          </a:custGeom>
          <a:solidFill>
            <a:srgbClr val="00C7EE"/>
          </a:solidFill>
          <a:ln w="2655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xmlns="" id="{03E4DEAC-772D-496D-90F3-32584F9BA3BC}"/>
              </a:ext>
            </a:extLst>
          </p:cNvPr>
          <p:cNvGrpSpPr/>
          <p:nvPr/>
        </p:nvGrpSpPr>
        <p:grpSpPr>
          <a:xfrm>
            <a:off x="1379036" y="3329214"/>
            <a:ext cx="4488331" cy="1327909"/>
            <a:chOff x="1379568" y="4128086"/>
            <a:chExt cx="4488331" cy="1327909"/>
          </a:xfrm>
        </p:grpSpPr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xmlns="" id="{5E300446-20AE-416B-A6E8-EBC6870B1EB2}"/>
                </a:ext>
              </a:extLst>
            </p:cNvPr>
            <p:cNvSpPr/>
            <p:nvPr/>
          </p:nvSpPr>
          <p:spPr>
            <a:xfrm>
              <a:off x="1379568" y="4128086"/>
              <a:ext cx="4488331" cy="1327909"/>
            </a:xfrm>
            <a:custGeom>
              <a:avLst/>
              <a:gdLst>
                <a:gd name="connsiteX0" fmla="*/ 254958 w 4488330"/>
                <a:gd name="connsiteY0" fmla="*/ 1350749 h 1327908"/>
                <a:gd name="connsiteX1" fmla="*/ 0 w 4488330"/>
                <a:gd name="connsiteY1" fmla="*/ 1095790 h 1327908"/>
                <a:gd name="connsiteX2" fmla="*/ 0 w 4488330"/>
                <a:gd name="connsiteY2" fmla="*/ 254958 h 1327908"/>
                <a:gd name="connsiteX3" fmla="*/ 254958 w 4488330"/>
                <a:gd name="connsiteY3" fmla="*/ 0 h 1327908"/>
                <a:gd name="connsiteX4" fmla="*/ 4247714 w 4488330"/>
                <a:gd name="connsiteY4" fmla="*/ 0 h 1327908"/>
                <a:gd name="connsiteX5" fmla="*/ 4502672 w 4488330"/>
                <a:gd name="connsiteY5" fmla="*/ 254958 h 1327908"/>
                <a:gd name="connsiteX6" fmla="*/ 4502672 w 4488330"/>
                <a:gd name="connsiteY6" fmla="*/ 1095525 h 1327908"/>
                <a:gd name="connsiteX7" fmla="*/ 4247714 w 4488330"/>
                <a:gd name="connsiteY7" fmla="*/ 1350483 h 1327908"/>
                <a:gd name="connsiteX8" fmla="*/ 254958 w 4488330"/>
                <a:gd name="connsiteY8" fmla="*/ 1350483 h 1327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88330" h="1327908">
                  <a:moveTo>
                    <a:pt x="254958" y="1350749"/>
                  </a:moveTo>
                  <a:cubicBezTo>
                    <a:pt x="114200" y="1350749"/>
                    <a:pt x="0" y="1236283"/>
                    <a:pt x="0" y="1095790"/>
                  </a:cubicBezTo>
                  <a:lnTo>
                    <a:pt x="0" y="254958"/>
                  </a:lnTo>
                  <a:cubicBezTo>
                    <a:pt x="0" y="114200"/>
                    <a:pt x="114466" y="0"/>
                    <a:pt x="254958" y="0"/>
                  </a:cubicBezTo>
                  <a:lnTo>
                    <a:pt x="4247714" y="0"/>
                  </a:lnTo>
                  <a:cubicBezTo>
                    <a:pt x="4388473" y="0"/>
                    <a:pt x="4502672" y="114466"/>
                    <a:pt x="4502672" y="254958"/>
                  </a:cubicBezTo>
                  <a:lnTo>
                    <a:pt x="4502672" y="1095525"/>
                  </a:lnTo>
                  <a:cubicBezTo>
                    <a:pt x="4502672" y="1236283"/>
                    <a:pt x="4388207" y="1350483"/>
                    <a:pt x="4247714" y="1350483"/>
                  </a:cubicBezTo>
                  <a:lnTo>
                    <a:pt x="254958" y="1350483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50000">
                  <a:schemeClr val="bg1">
                    <a:lumMod val="95000"/>
                    <a:shade val="67500"/>
                    <a:satMod val="115000"/>
                  </a:schemeClr>
                </a:gs>
                <a:gs pos="100000">
                  <a:schemeClr val="bg1">
                    <a:lumMod val="95000"/>
                    <a:shade val="100000"/>
                    <a:satMod val="11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265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xmlns="" id="{007B5FAB-B746-4119-87E3-B1CCAC8090B1}"/>
                </a:ext>
              </a:extLst>
            </p:cNvPr>
            <p:cNvSpPr/>
            <p:nvPr/>
          </p:nvSpPr>
          <p:spPr>
            <a:xfrm>
              <a:off x="1471990" y="4220508"/>
              <a:ext cx="4302424" cy="1142001"/>
            </a:xfrm>
            <a:custGeom>
              <a:avLst/>
              <a:gdLst>
                <a:gd name="connsiteX0" fmla="*/ 162536 w 4302423"/>
                <a:gd name="connsiteY0" fmla="*/ 1165904 h 1142001"/>
                <a:gd name="connsiteX1" fmla="*/ 0 w 4302423"/>
                <a:gd name="connsiteY1" fmla="*/ 1003368 h 1142001"/>
                <a:gd name="connsiteX2" fmla="*/ 0 w 4302423"/>
                <a:gd name="connsiteY2" fmla="*/ 162536 h 1142001"/>
                <a:gd name="connsiteX3" fmla="*/ 162536 w 4302423"/>
                <a:gd name="connsiteY3" fmla="*/ 0 h 1142001"/>
                <a:gd name="connsiteX4" fmla="*/ 4155292 w 4302423"/>
                <a:gd name="connsiteY4" fmla="*/ 0 h 1142001"/>
                <a:gd name="connsiteX5" fmla="*/ 4317828 w 4302423"/>
                <a:gd name="connsiteY5" fmla="*/ 162536 h 1142001"/>
                <a:gd name="connsiteX6" fmla="*/ 4317828 w 4302423"/>
                <a:gd name="connsiteY6" fmla="*/ 1003102 h 1142001"/>
                <a:gd name="connsiteX7" fmla="*/ 4155292 w 4302423"/>
                <a:gd name="connsiteY7" fmla="*/ 1165638 h 1142001"/>
                <a:gd name="connsiteX8" fmla="*/ 162536 w 4302423"/>
                <a:gd name="connsiteY8" fmla="*/ 1165638 h 1142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02423" h="1142001">
                  <a:moveTo>
                    <a:pt x="162536" y="1165904"/>
                  </a:moveTo>
                  <a:cubicBezTo>
                    <a:pt x="72769" y="1165904"/>
                    <a:pt x="0" y="1092869"/>
                    <a:pt x="0" y="1003368"/>
                  </a:cubicBezTo>
                  <a:lnTo>
                    <a:pt x="0" y="162536"/>
                  </a:lnTo>
                  <a:cubicBezTo>
                    <a:pt x="0" y="72769"/>
                    <a:pt x="73035" y="0"/>
                    <a:pt x="162536" y="0"/>
                  </a:cubicBezTo>
                  <a:lnTo>
                    <a:pt x="4155292" y="0"/>
                  </a:lnTo>
                  <a:cubicBezTo>
                    <a:pt x="4245058" y="0"/>
                    <a:pt x="4317828" y="73035"/>
                    <a:pt x="4317828" y="162536"/>
                  </a:cubicBezTo>
                  <a:lnTo>
                    <a:pt x="4317828" y="1003102"/>
                  </a:lnTo>
                  <a:cubicBezTo>
                    <a:pt x="4317828" y="1092869"/>
                    <a:pt x="4244793" y="1165638"/>
                    <a:pt x="4155292" y="1165638"/>
                  </a:cubicBezTo>
                  <a:lnTo>
                    <a:pt x="162536" y="1165638"/>
                  </a:ln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 w="265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xmlns="" id="{AA387594-1B3D-4EF0-8B2A-0515A9AD3487}"/>
                </a:ext>
              </a:extLst>
            </p:cNvPr>
            <p:cNvSpPr/>
            <p:nvPr/>
          </p:nvSpPr>
          <p:spPr>
            <a:xfrm>
              <a:off x="1502798" y="4251316"/>
              <a:ext cx="4249307" cy="1088885"/>
            </a:xfrm>
            <a:custGeom>
              <a:avLst/>
              <a:gdLst>
                <a:gd name="connsiteX0" fmla="*/ 4124484 w 4249307"/>
                <a:gd name="connsiteY0" fmla="*/ 1104289 h 1088885"/>
                <a:gd name="connsiteX1" fmla="*/ 131729 w 4249307"/>
                <a:gd name="connsiteY1" fmla="*/ 1104289 h 1088885"/>
                <a:gd name="connsiteX2" fmla="*/ 0 w 4249307"/>
                <a:gd name="connsiteY2" fmla="*/ 972560 h 1088885"/>
                <a:gd name="connsiteX3" fmla="*/ 0 w 4249307"/>
                <a:gd name="connsiteY3" fmla="*/ 131729 h 1088885"/>
                <a:gd name="connsiteX4" fmla="*/ 131729 w 4249307"/>
                <a:gd name="connsiteY4" fmla="*/ 0 h 1088885"/>
                <a:gd name="connsiteX5" fmla="*/ 4124484 w 4249307"/>
                <a:gd name="connsiteY5" fmla="*/ 0 h 1088885"/>
                <a:gd name="connsiteX6" fmla="*/ 4256213 w 4249307"/>
                <a:gd name="connsiteY6" fmla="*/ 131729 h 1088885"/>
                <a:gd name="connsiteX7" fmla="*/ 4256213 w 4249307"/>
                <a:gd name="connsiteY7" fmla="*/ 972295 h 1088885"/>
                <a:gd name="connsiteX8" fmla="*/ 4124484 w 4249307"/>
                <a:gd name="connsiteY8" fmla="*/ 1104289 h 1088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49307" h="1088885">
                  <a:moveTo>
                    <a:pt x="4124484" y="1104289"/>
                  </a:moveTo>
                  <a:lnTo>
                    <a:pt x="131729" y="1104289"/>
                  </a:lnTo>
                  <a:cubicBezTo>
                    <a:pt x="58959" y="1104289"/>
                    <a:pt x="0" y="1045330"/>
                    <a:pt x="0" y="972560"/>
                  </a:cubicBezTo>
                  <a:lnTo>
                    <a:pt x="0" y="131729"/>
                  </a:lnTo>
                  <a:cubicBezTo>
                    <a:pt x="0" y="58959"/>
                    <a:pt x="58959" y="0"/>
                    <a:pt x="131729" y="0"/>
                  </a:cubicBezTo>
                  <a:lnTo>
                    <a:pt x="4124484" y="0"/>
                  </a:lnTo>
                  <a:cubicBezTo>
                    <a:pt x="4197253" y="0"/>
                    <a:pt x="4256213" y="58959"/>
                    <a:pt x="4256213" y="131729"/>
                  </a:cubicBezTo>
                  <a:lnTo>
                    <a:pt x="4256213" y="972295"/>
                  </a:lnTo>
                  <a:cubicBezTo>
                    <a:pt x="4256213" y="1045330"/>
                    <a:pt x="4197253" y="1104289"/>
                    <a:pt x="4124484" y="1104289"/>
                  </a:cubicBezTo>
                  <a:close/>
                </a:path>
              </a:pathLst>
            </a:custGeom>
            <a:solidFill>
              <a:schemeClr val="bg1"/>
            </a:solidFill>
            <a:ln w="265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7" name="Freeform: Shape 56">
            <a:extLst>
              <a:ext uri="{FF2B5EF4-FFF2-40B4-BE49-F238E27FC236}">
                <a16:creationId xmlns:a16="http://schemas.microsoft.com/office/drawing/2014/main" xmlns="" id="{68878A44-330E-41C0-B790-BEFF04E26E6B}"/>
              </a:ext>
            </a:extLst>
          </p:cNvPr>
          <p:cNvSpPr/>
          <p:nvPr/>
        </p:nvSpPr>
        <p:spPr>
          <a:xfrm>
            <a:off x="2870543" y="3287252"/>
            <a:ext cx="159349" cy="159349"/>
          </a:xfrm>
          <a:custGeom>
            <a:avLst/>
            <a:gdLst>
              <a:gd name="connsiteX0" fmla="*/ 159349 w 159349"/>
              <a:gd name="connsiteY0" fmla="*/ 165192 h 159349"/>
              <a:gd name="connsiteX1" fmla="*/ 0 w 159349"/>
              <a:gd name="connsiteY1" fmla="*/ 165192 h 159349"/>
              <a:gd name="connsiteX2" fmla="*/ 0 w 159349"/>
              <a:gd name="connsiteY2" fmla="*/ 79675 h 159349"/>
              <a:gd name="connsiteX3" fmla="*/ 79675 w 159349"/>
              <a:gd name="connsiteY3" fmla="*/ 0 h 159349"/>
              <a:gd name="connsiteX4" fmla="*/ 79675 w 159349"/>
              <a:gd name="connsiteY4" fmla="*/ 0 h 159349"/>
              <a:gd name="connsiteX5" fmla="*/ 159349 w 159349"/>
              <a:gd name="connsiteY5" fmla="*/ 79675 h 159349"/>
              <a:gd name="connsiteX6" fmla="*/ 159349 w 159349"/>
              <a:gd name="connsiteY6" fmla="*/ 165192 h 159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9349" h="159349">
                <a:moveTo>
                  <a:pt x="159349" y="165192"/>
                </a:moveTo>
                <a:lnTo>
                  <a:pt x="0" y="165192"/>
                </a:lnTo>
                <a:lnTo>
                  <a:pt x="0" y="79675"/>
                </a:lnTo>
                <a:cubicBezTo>
                  <a:pt x="0" y="35588"/>
                  <a:pt x="35588" y="0"/>
                  <a:pt x="79675" y="0"/>
                </a:cubicBezTo>
                <a:lnTo>
                  <a:pt x="79675" y="0"/>
                </a:lnTo>
                <a:cubicBezTo>
                  <a:pt x="123761" y="0"/>
                  <a:pt x="159349" y="35588"/>
                  <a:pt x="159349" y="79675"/>
                </a:cubicBezTo>
                <a:lnTo>
                  <a:pt x="159349" y="165192"/>
                </a:lnTo>
                <a:close/>
              </a:path>
            </a:pathLst>
          </a:custGeom>
          <a:solidFill>
            <a:srgbClr val="CC8800"/>
          </a:solidFill>
          <a:ln w="2655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xmlns="" id="{F2058168-910E-472E-8C25-26381296209F}"/>
              </a:ext>
            </a:extLst>
          </p:cNvPr>
          <p:cNvSpPr/>
          <p:nvPr/>
        </p:nvSpPr>
        <p:spPr>
          <a:xfrm>
            <a:off x="1883376" y="3287252"/>
            <a:ext cx="1062327" cy="1142001"/>
          </a:xfrm>
          <a:custGeom>
            <a:avLst/>
            <a:gdLst>
              <a:gd name="connsiteX0" fmla="*/ 990620 w 1062326"/>
              <a:gd name="connsiteY0" fmla="*/ 0 h 1142001"/>
              <a:gd name="connsiteX1" fmla="*/ 71973 w 1062326"/>
              <a:gd name="connsiteY1" fmla="*/ 0 h 1142001"/>
              <a:gd name="connsiteX2" fmla="*/ 0 w 1062326"/>
              <a:gd name="connsiteY2" fmla="*/ 71973 h 1142001"/>
              <a:gd name="connsiteX3" fmla="*/ 0 w 1062326"/>
              <a:gd name="connsiteY3" fmla="*/ 1168029 h 1142001"/>
              <a:gd name="connsiteX4" fmla="*/ 495310 w 1062326"/>
              <a:gd name="connsiteY4" fmla="*/ 975482 h 1142001"/>
              <a:gd name="connsiteX5" fmla="*/ 990620 w 1062326"/>
              <a:gd name="connsiteY5" fmla="*/ 1168029 h 1142001"/>
              <a:gd name="connsiteX6" fmla="*/ 990620 w 1062326"/>
              <a:gd name="connsiteY6" fmla="*/ 76222 h 1142001"/>
              <a:gd name="connsiteX7" fmla="*/ 1066842 w 1062326"/>
              <a:gd name="connsiteY7" fmla="*/ 0 h 1142001"/>
              <a:gd name="connsiteX8" fmla="*/ 990620 w 1062326"/>
              <a:gd name="connsiteY8" fmla="*/ 0 h 1142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62326" h="1142001">
                <a:moveTo>
                  <a:pt x="990620" y="0"/>
                </a:moveTo>
                <a:lnTo>
                  <a:pt x="71973" y="0"/>
                </a:lnTo>
                <a:cubicBezTo>
                  <a:pt x="32135" y="0"/>
                  <a:pt x="0" y="32135"/>
                  <a:pt x="0" y="71973"/>
                </a:cubicBezTo>
                <a:lnTo>
                  <a:pt x="0" y="1168029"/>
                </a:lnTo>
                <a:lnTo>
                  <a:pt x="495310" y="975482"/>
                </a:lnTo>
                <a:lnTo>
                  <a:pt x="990620" y="1168029"/>
                </a:lnTo>
                <a:lnTo>
                  <a:pt x="990620" y="76222"/>
                </a:lnTo>
                <a:cubicBezTo>
                  <a:pt x="990620" y="33994"/>
                  <a:pt x="1024880" y="0"/>
                  <a:pt x="1066842" y="0"/>
                </a:cubicBezTo>
                <a:lnTo>
                  <a:pt x="990620" y="0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 w="2655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xmlns="" id="{0EE24143-F444-4CC3-B354-05D32F65A8B2}"/>
              </a:ext>
            </a:extLst>
          </p:cNvPr>
          <p:cNvGrpSpPr/>
          <p:nvPr/>
        </p:nvGrpSpPr>
        <p:grpSpPr>
          <a:xfrm>
            <a:off x="6323569" y="3329214"/>
            <a:ext cx="4488331" cy="1327909"/>
            <a:chOff x="6324101" y="4128086"/>
            <a:chExt cx="4488331" cy="1327909"/>
          </a:xfrm>
        </p:grpSpPr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xmlns="" id="{F9D4FB05-E99A-4D37-B344-7D4AF495FE10}"/>
                </a:ext>
              </a:extLst>
            </p:cNvPr>
            <p:cNvSpPr/>
            <p:nvPr/>
          </p:nvSpPr>
          <p:spPr>
            <a:xfrm>
              <a:off x="6324101" y="4128086"/>
              <a:ext cx="4488331" cy="1327909"/>
            </a:xfrm>
            <a:custGeom>
              <a:avLst/>
              <a:gdLst>
                <a:gd name="connsiteX0" fmla="*/ 254958 w 4488330"/>
                <a:gd name="connsiteY0" fmla="*/ 1350749 h 1327908"/>
                <a:gd name="connsiteX1" fmla="*/ 0 w 4488330"/>
                <a:gd name="connsiteY1" fmla="*/ 1095790 h 1327908"/>
                <a:gd name="connsiteX2" fmla="*/ 0 w 4488330"/>
                <a:gd name="connsiteY2" fmla="*/ 254958 h 1327908"/>
                <a:gd name="connsiteX3" fmla="*/ 254958 w 4488330"/>
                <a:gd name="connsiteY3" fmla="*/ 0 h 1327908"/>
                <a:gd name="connsiteX4" fmla="*/ 4247714 w 4488330"/>
                <a:gd name="connsiteY4" fmla="*/ 0 h 1327908"/>
                <a:gd name="connsiteX5" fmla="*/ 4502672 w 4488330"/>
                <a:gd name="connsiteY5" fmla="*/ 254958 h 1327908"/>
                <a:gd name="connsiteX6" fmla="*/ 4502672 w 4488330"/>
                <a:gd name="connsiteY6" fmla="*/ 1095525 h 1327908"/>
                <a:gd name="connsiteX7" fmla="*/ 4247714 w 4488330"/>
                <a:gd name="connsiteY7" fmla="*/ 1350483 h 1327908"/>
                <a:gd name="connsiteX8" fmla="*/ 254958 w 4488330"/>
                <a:gd name="connsiteY8" fmla="*/ 1350483 h 1327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88330" h="1327908">
                  <a:moveTo>
                    <a:pt x="254958" y="1350749"/>
                  </a:moveTo>
                  <a:cubicBezTo>
                    <a:pt x="114200" y="1350749"/>
                    <a:pt x="0" y="1236283"/>
                    <a:pt x="0" y="1095790"/>
                  </a:cubicBezTo>
                  <a:lnTo>
                    <a:pt x="0" y="254958"/>
                  </a:lnTo>
                  <a:cubicBezTo>
                    <a:pt x="0" y="114200"/>
                    <a:pt x="114466" y="0"/>
                    <a:pt x="254958" y="0"/>
                  </a:cubicBezTo>
                  <a:lnTo>
                    <a:pt x="4247714" y="0"/>
                  </a:lnTo>
                  <a:cubicBezTo>
                    <a:pt x="4388473" y="0"/>
                    <a:pt x="4502672" y="114466"/>
                    <a:pt x="4502672" y="254958"/>
                  </a:cubicBezTo>
                  <a:lnTo>
                    <a:pt x="4502672" y="1095525"/>
                  </a:lnTo>
                  <a:cubicBezTo>
                    <a:pt x="4502672" y="1236283"/>
                    <a:pt x="4388207" y="1350483"/>
                    <a:pt x="4247714" y="1350483"/>
                  </a:cubicBezTo>
                  <a:lnTo>
                    <a:pt x="254958" y="1350483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50000">
                  <a:schemeClr val="bg1">
                    <a:lumMod val="95000"/>
                    <a:shade val="67500"/>
                    <a:satMod val="115000"/>
                  </a:schemeClr>
                </a:gs>
                <a:gs pos="100000">
                  <a:schemeClr val="bg1">
                    <a:lumMod val="95000"/>
                    <a:shade val="100000"/>
                    <a:satMod val="11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265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xmlns="" id="{4273D704-5718-4BE8-A029-5CB5E46247B9}"/>
                </a:ext>
              </a:extLst>
            </p:cNvPr>
            <p:cNvSpPr/>
            <p:nvPr/>
          </p:nvSpPr>
          <p:spPr>
            <a:xfrm>
              <a:off x="6416523" y="4220508"/>
              <a:ext cx="4302424" cy="1142001"/>
            </a:xfrm>
            <a:custGeom>
              <a:avLst/>
              <a:gdLst>
                <a:gd name="connsiteX0" fmla="*/ 162536 w 4302423"/>
                <a:gd name="connsiteY0" fmla="*/ 1165904 h 1142001"/>
                <a:gd name="connsiteX1" fmla="*/ 0 w 4302423"/>
                <a:gd name="connsiteY1" fmla="*/ 1003368 h 1142001"/>
                <a:gd name="connsiteX2" fmla="*/ 0 w 4302423"/>
                <a:gd name="connsiteY2" fmla="*/ 162536 h 1142001"/>
                <a:gd name="connsiteX3" fmla="*/ 162536 w 4302423"/>
                <a:gd name="connsiteY3" fmla="*/ 0 h 1142001"/>
                <a:gd name="connsiteX4" fmla="*/ 4155292 w 4302423"/>
                <a:gd name="connsiteY4" fmla="*/ 0 h 1142001"/>
                <a:gd name="connsiteX5" fmla="*/ 4317828 w 4302423"/>
                <a:gd name="connsiteY5" fmla="*/ 162536 h 1142001"/>
                <a:gd name="connsiteX6" fmla="*/ 4317828 w 4302423"/>
                <a:gd name="connsiteY6" fmla="*/ 1003102 h 1142001"/>
                <a:gd name="connsiteX7" fmla="*/ 4155292 w 4302423"/>
                <a:gd name="connsiteY7" fmla="*/ 1165638 h 1142001"/>
                <a:gd name="connsiteX8" fmla="*/ 162536 w 4302423"/>
                <a:gd name="connsiteY8" fmla="*/ 1165638 h 1142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02423" h="1142001">
                  <a:moveTo>
                    <a:pt x="162536" y="1165904"/>
                  </a:moveTo>
                  <a:cubicBezTo>
                    <a:pt x="72769" y="1165904"/>
                    <a:pt x="0" y="1092869"/>
                    <a:pt x="0" y="1003368"/>
                  </a:cubicBezTo>
                  <a:lnTo>
                    <a:pt x="0" y="162536"/>
                  </a:lnTo>
                  <a:cubicBezTo>
                    <a:pt x="0" y="72769"/>
                    <a:pt x="73035" y="0"/>
                    <a:pt x="162536" y="0"/>
                  </a:cubicBezTo>
                  <a:lnTo>
                    <a:pt x="4155292" y="0"/>
                  </a:lnTo>
                  <a:cubicBezTo>
                    <a:pt x="4245058" y="0"/>
                    <a:pt x="4317828" y="73035"/>
                    <a:pt x="4317828" y="162536"/>
                  </a:cubicBezTo>
                  <a:lnTo>
                    <a:pt x="4317828" y="1003102"/>
                  </a:lnTo>
                  <a:cubicBezTo>
                    <a:pt x="4317828" y="1092869"/>
                    <a:pt x="4244793" y="1165638"/>
                    <a:pt x="4155292" y="1165638"/>
                  </a:cubicBezTo>
                  <a:lnTo>
                    <a:pt x="162536" y="1165638"/>
                  </a:lnTo>
                  <a:close/>
                </a:path>
              </a:pathLst>
            </a:custGeom>
            <a:solidFill>
              <a:srgbClr val="002060"/>
            </a:solidFill>
            <a:ln w="265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xmlns="" id="{EDEC61C6-72AF-4216-8351-2FEC83A216B0}"/>
                </a:ext>
              </a:extLst>
            </p:cNvPr>
            <p:cNvSpPr/>
            <p:nvPr/>
          </p:nvSpPr>
          <p:spPr>
            <a:xfrm>
              <a:off x="6447331" y="4251316"/>
              <a:ext cx="4249307" cy="1088885"/>
            </a:xfrm>
            <a:custGeom>
              <a:avLst/>
              <a:gdLst>
                <a:gd name="connsiteX0" fmla="*/ 4124484 w 4249307"/>
                <a:gd name="connsiteY0" fmla="*/ 1104289 h 1088885"/>
                <a:gd name="connsiteX1" fmla="*/ 131729 w 4249307"/>
                <a:gd name="connsiteY1" fmla="*/ 1104289 h 1088885"/>
                <a:gd name="connsiteX2" fmla="*/ 0 w 4249307"/>
                <a:gd name="connsiteY2" fmla="*/ 972560 h 1088885"/>
                <a:gd name="connsiteX3" fmla="*/ 0 w 4249307"/>
                <a:gd name="connsiteY3" fmla="*/ 131729 h 1088885"/>
                <a:gd name="connsiteX4" fmla="*/ 131729 w 4249307"/>
                <a:gd name="connsiteY4" fmla="*/ 0 h 1088885"/>
                <a:gd name="connsiteX5" fmla="*/ 4124484 w 4249307"/>
                <a:gd name="connsiteY5" fmla="*/ 0 h 1088885"/>
                <a:gd name="connsiteX6" fmla="*/ 4256213 w 4249307"/>
                <a:gd name="connsiteY6" fmla="*/ 131729 h 1088885"/>
                <a:gd name="connsiteX7" fmla="*/ 4256213 w 4249307"/>
                <a:gd name="connsiteY7" fmla="*/ 972295 h 1088885"/>
                <a:gd name="connsiteX8" fmla="*/ 4124484 w 4249307"/>
                <a:gd name="connsiteY8" fmla="*/ 1104289 h 1088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49307" h="1088885">
                  <a:moveTo>
                    <a:pt x="4124484" y="1104289"/>
                  </a:moveTo>
                  <a:lnTo>
                    <a:pt x="131729" y="1104289"/>
                  </a:lnTo>
                  <a:cubicBezTo>
                    <a:pt x="58959" y="1104289"/>
                    <a:pt x="0" y="1045330"/>
                    <a:pt x="0" y="972560"/>
                  </a:cubicBezTo>
                  <a:lnTo>
                    <a:pt x="0" y="131729"/>
                  </a:lnTo>
                  <a:cubicBezTo>
                    <a:pt x="0" y="58959"/>
                    <a:pt x="58959" y="0"/>
                    <a:pt x="131729" y="0"/>
                  </a:cubicBezTo>
                  <a:lnTo>
                    <a:pt x="4124484" y="0"/>
                  </a:lnTo>
                  <a:cubicBezTo>
                    <a:pt x="4197253" y="0"/>
                    <a:pt x="4256213" y="58959"/>
                    <a:pt x="4256213" y="131729"/>
                  </a:cubicBezTo>
                  <a:lnTo>
                    <a:pt x="4256213" y="972295"/>
                  </a:lnTo>
                  <a:cubicBezTo>
                    <a:pt x="4256213" y="1045330"/>
                    <a:pt x="4197253" y="1104289"/>
                    <a:pt x="4124484" y="1104289"/>
                  </a:cubicBezTo>
                  <a:close/>
                </a:path>
              </a:pathLst>
            </a:custGeom>
            <a:solidFill>
              <a:schemeClr val="bg1"/>
            </a:solidFill>
            <a:ln w="265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73" name="Freeform: Shape 72">
            <a:extLst>
              <a:ext uri="{FF2B5EF4-FFF2-40B4-BE49-F238E27FC236}">
                <a16:creationId xmlns:a16="http://schemas.microsoft.com/office/drawing/2014/main" xmlns="" id="{027E03E1-E6F1-46D4-8961-6D0A3A52439F}"/>
              </a:ext>
            </a:extLst>
          </p:cNvPr>
          <p:cNvSpPr/>
          <p:nvPr/>
        </p:nvSpPr>
        <p:spPr>
          <a:xfrm>
            <a:off x="7815076" y="3287252"/>
            <a:ext cx="159349" cy="159349"/>
          </a:xfrm>
          <a:custGeom>
            <a:avLst/>
            <a:gdLst>
              <a:gd name="connsiteX0" fmla="*/ 159349 w 159349"/>
              <a:gd name="connsiteY0" fmla="*/ 165192 h 159349"/>
              <a:gd name="connsiteX1" fmla="*/ 0 w 159349"/>
              <a:gd name="connsiteY1" fmla="*/ 165192 h 159349"/>
              <a:gd name="connsiteX2" fmla="*/ 0 w 159349"/>
              <a:gd name="connsiteY2" fmla="*/ 79675 h 159349"/>
              <a:gd name="connsiteX3" fmla="*/ 79675 w 159349"/>
              <a:gd name="connsiteY3" fmla="*/ 0 h 159349"/>
              <a:gd name="connsiteX4" fmla="*/ 79675 w 159349"/>
              <a:gd name="connsiteY4" fmla="*/ 0 h 159349"/>
              <a:gd name="connsiteX5" fmla="*/ 159349 w 159349"/>
              <a:gd name="connsiteY5" fmla="*/ 79675 h 159349"/>
              <a:gd name="connsiteX6" fmla="*/ 159349 w 159349"/>
              <a:gd name="connsiteY6" fmla="*/ 165192 h 159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9349" h="159349">
                <a:moveTo>
                  <a:pt x="159349" y="165192"/>
                </a:moveTo>
                <a:lnTo>
                  <a:pt x="0" y="165192"/>
                </a:lnTo>
                <a:lnTo>
                  <a:pt x="0" y="79675"/>
                </a:lnTo>
                <a:cubicBezTo>
                  <a:pt x="0" y="35588"/>
                  <a:pt x="35588" y="0"/>
                  <a:pt x="79675" y="0"/>
                </a:cubicBezTo>
                <a:lnTo>
                  <a:pt x="79675" y="0"/>
                </a:lnTo>
                <a:cubicBezTo>
                  <a:pt x="123761" y="0"/>
                  <a:pt x="159349" y="35588"/>
                  <a:pt x="159349" y="79675"/>
                </a:cubicBezTo>
                <a:lnTo>
                  <a:pt x="159349" y="165192"/>
                </a:lnTo>
                <a:close/>
              </a:path>
            </a:pathLst>
          </a:custGeom>
          <a:solidFill>
            <a:srgbClr val="1C9088"/>
          </a:solidFill>
          <a:ln w="2655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4" name="Freeform: Shape 73">
            <a:extLst>
              <a:ext uri="{FF2B5EF4-FFF2-40B4-BE49-F238E27FC236}">
                <a16:creationId xmlns:a16="http://schemas.microsoft.com/office/drawing/2014/main" xmlns="" id="{3461960E-ADAB-4E4B-8A95-E7FA6703F5EA}"/>
              </a:ext>
            </a:extLst>
          </p:cNvPr>
          <p:cNvSpPr/>
          <p:nvPr/>
        </p:nvSpPr>
        <p:spPr>
          <a:xfrm>
            <a:off x="6827909" y="3287252"/>
            <a:ext cx="1062327" cy="1142001"/>
          </a:xfrm>
          <a:custGeom>
            <a:avLst/>
            <a:gdLst>
              <a:gd name="connsiteX0" fmla="*/ 990620 w 1062326"/>
              <a:gd name="connsiteY0" fmla="*/ 0 h 1142001"/>
              <a:gd name="connsiteX1" fmla="*/ 71973 w 1062326"/>
              <a:gd name="connsiteY1" fmla="*/ 0 h 1142001"/>
              <a:gd name="connsiteX2" fmla="*/ 0 w 1062326"/>
              <a:gd name="connsiteY2" fmla="*/ 71973 h 1142001"/>
              <a:gd name="connsiteX3" fmla="*/ 0 w 1062326"/>
              <a:gd name="connsiteY3" fmla="*/ 1168029 h 1142001"/>
              <a:gd name="connsiteX4" fmla="*/ 495310 w 1062326"/>
              <a:gd name="connsiteY4" fmla="*/ 975482 h 1142001"/>
              <a:gd name="connsiteX5" fmla="*/ 990620 w 1062326"/>
              <a:gd name="connsiteY5" fmla="*/ 1168029 h 1142001"/>
              <a:gd name="connsiteX6" fmla="*/ 990620 w 1062326"/>
              <a:gd name="connsiteY6" fmla="*/ 76222 h 1142001"/>
              <a:gd name="connsiteX7" fmla="*/ 1066842 w 1062326"/>
              <a:gd name="connsiteY7" fmla="*/ 0 h 1142001"/>
              <a:gd name="connsiteX8" fmla="*/ 990620 w 1062326"/>
              <a:gd name="connsiteY8" fmla="*/ 0 h 1142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62326" h="1142001">
                <a:moveTo>
                  <a:pt x="990620" y="0"/>
                </a:moveTo>
                <a:lnTo>
                  <a:pt x="71973" y="0"/>
                </a:lnTo>
                <a:cubicBezTo>
                  <a:pt x="32135" y="0"/>
                  <a:pt x="0" y="32135"/>
                  <a:pt x="0" y="71973"/>
                </a:cubicBezTo>
                <a:lnTo>
                  <a:pt x="0" y="1168029"/>
                </a:lnTo>
                <a:lnTo>
                  <a:pt x="495310" y="975482"/>
                </a:lnTo>
                <a:lnTo>
                  <a:pt x="990620" y="1168029"/>
                </a:lnTo>
                <a:lnTo>
                  <a:pt x="990620" y="76222"/>
                </a:lnTo>
                <a:cubicBezTo>
                  <a:pt x="990620" y="33994"/>
                  <a:pt x="1024880" y="0"/>
                  <a:pt x="1066842" y="0"/>
                </a:cubicBezTo>
                <a:lnTo>
                  <a:pt x="990620" y="0"/>
                </a:lnTo>
                <a:close/>
              </a:path>
            </a:pathLst>
          </a:custGeom>
          <a:solidFill>
            <a:srgbClr val="002060"/>
          </a:solidFill>
          <a:ln w="2655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xmlns="" id="{9354032C-0894-4F83-9D4B-1E152396CB21}"/>
              </a:ext>
            </a:extLst>
          </p:cNvPr>
          <p:cNvGrpSpPr/>
          <p:nvPr/>
        </p:nvGrpSpPr>
        <p:grpSpPr>
          <a:xfrm>
            <a:off x="2972955" y="2067449"/>
            <a:ext cx="2911813" cy="800219"/>
            <a:chOff x="8240345" y="1868178"/>
            <a:chExt cx="2911813" cy="800219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xmlns="" id="{3B8FE85C-F946-4314-8C5A-BF38EFB1AE7B}"/>
                </a:ext>
              </a:extLst>
            </p:cNvPr>
            <p:cNvSpPr/>
            <p:nvPr/>
          </p:nvSpPr>
          <p:spPr>
            <a:xfrm>
              <a:off x="8240345" y="2252880"/>
              <a:ext cx="2769978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endParaRPr lang="en-US" sz="1200" dirty="0"/>
            </a:p>
          </p:txBody>
        </p:sp>
        <p:sp>
          <p:nvSpPr>
            <p:cNvPr id="77" name="Inhaltsplatzhalter 4">
              <a:extLst>
                <a:ext uri="{FF2B5EF4-FFF2-40B4-BE49-F238E27FC236}">
                  <a16:creationId xmlns:a16="http://schemas.microsoft.com/office/drawing/2014/main" xmlns="" id="{3636B49E-7FFA-43AB-AB6E-D88AD17C0F88}"/>
                </a:ext>
              </a:extLst>
            </p:cNvPr>
            <p:cNvSpPr txBox="1">
              <a:spLocks/>
            </p:cNvSpPr>
            <p:nvPr/>
          </p:nvSpPr>
          <p:spPr>
            <a:xfrm>
              <a:off x="8330459" y="1868178"/>
              <a:ext cx="2821699" cy="800219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72967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Wingdings" panose="05000000000000000000" pitchFamily="2" charset="2"/>
                <a:buChar char="§"/>
                <a:defRPr sz="23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1pPr>
              <a:lvl2pPr marL="807798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20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2pPr>
              <a:lvl3pPr marL="1080764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9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3pPr>
              <a:lvl4pPr marL="1436256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4pPr>
              <a:lvl5pPr marL="1793335" indent="-179335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5pPr>
              <a:lvl6pPr marL="2513847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910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7972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5034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spcAft>
                  <a:spcPts val="1200"/>
                </a:spcAft>
                <a:buNone/>
              </a:pPr>
              <a:r>
                <a:rPr lang="en-US" sz="1400" b="1" dirty="0" smtClean="0">
                  <a:solidFill>
                    <a:srgbClr val="FF3654"/>
                  </a:solidFill>
                  <a:latin typeface="Roboto" pitchFamily="2" charset="0"/>
                  <a:ea typeface="Roboto" pitchFamily="2" charset="0"/>
                </a:rPr>
                <a:t>There </a:t>
              </a:r>
              <a:r>
                <a:rPr lang="en-US" sz="1400" b="1" dirty="0">
                  <a:solidFill>
                    <a:srgbClr val="FF3654"/>
                  </a:solidFill>
                  <a:latin typeface="Roboto" pitchFamily="2" charset="0"/>
                  <a:ea typeface="Roboto" pitchFamily="2" charset="0"/>
                </a:rPr>
                <a:t>is no email verification system</a:t>
              </a:r>
            </a:p>
            <a:p>
              <a:pPr marL="0" indent="0">
                <a:lnSpc>
                  <a:spcPct val="100000"/>
                </a:lnSpc>
                <a:spcAft>
                  <a:spcPts val="1200"/>
                </a:spcAft>
                <a:buNone/>
              </a:pPr>
              <a:endParaRPr lang="en-US" sz="1400" b="1" dirty="0">
                <a:solidFill>
                  <a:srgbClr val="FF3654"/>
                </a:solidFill>
                <a:latin typeface="Roboto" pitchFamily="2" charset="0"/>
                <a:ea typeface="Roboto" pitchFamily="2" charset="0"/>
              </a:endParaRP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xmlns="" id="{46E7E96A-C2B4-40E1-8A19-BE17CA6EF333}"/>
              </a:ext>
            </a:extLst>
          </p:cNvPr>
          <p:cNvGrpSpPr/>
          <p:nvPr/>
        </p:nvGrpSpPr>
        <p:grpSpPr>
          <a:xfrm>
            <a:off x="7886708" y="2011592"/>
            <a:ext cx="2769978" cy="803370"/>
            <a:chOff x="8240345" y="1726509"/>
            <a:chExt cx="2769978" cy="803370"/>
          </a:xfrm>
        </p:grpSpPr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xmlns="" id="{DCA4D36C-8091-4858-8CB7-C1EFA84DF3FE}"/>
                </a:ext>
              </a:extLst>
            </p:cNvPr>
            <p:cNvSpPr/>
            <p:nvPr/>
          </p:nvSpPr>
          <p:spPr>
            <a:xfrm>
              <a:off x="8240345" y="2252880"/>
              <a:ext cx="2769978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endParaRPr lang="en-US" sz="1200" dirty="0"/>
            </a:p>
          </p:txBody>
        </p:sp>
        <p:sp>
          <p:nvSpPr>
            <p:cNvPr id="80" name="Inhaltsplatzhalter 4">
              <a:extLst>
                <a:ext uri="{FF2B5EF4-FFF2-40B4-BE49-F238E27FC236}">
                  <a16:creationId xmlns:a16="http://schemas.microsoft.com/office/drawing/2014/main" xmlns="" id="{179D4BCE-40B7-41F2-A309-FD2FB51D0C11}"/>
                </a:ext>
              </a:extLst>
            </p:cNvPr>
            <p:cNvSpPr txBox="1">
              <a:spLocks/>
            </p:cNvSpPr>
            <p:nvPr/>
          </p:nvSpPr>
          <p:spPr>
            <a:xfrm>
              <a:off x="8330460" y="1726509"/>
              <a:ext cx="2679863" cy="800219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72967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Wingdings" panose="05000000000000000000" pitchFamily="2" charset="2"/>
                <a:buChar char="§"/>
                <a:defRPr sz="23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1pPr>
              <a:lvl2pPr marL="807798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20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2pPr>
              <a:lvl3pPr marL="1080764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9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3pPr>
              <a:lvl4pPr marL="1436256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4pPr>
              <a:lvl5pPr marL="1793335" indent="-179335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5pPr>
              <a:lvl6pPr marL="2513847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910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7972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5034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spcAft>
                  <a:spcPts val="1200"/>
                </a:spcAft>
                <a:buNone/>
              </a:pPr>
              <a:r>
                <a:rPr lang="en-US" sz="1400" b="1" dirty="0" smtClean="0">
                  <a:solidFill>
                    <a:srgbClr val="00C7EE"/>
                  </a:solidFill>
                  <a:latin typeface="Roboto" pitchFamily="2" charset="0"/>
                  <a:ea typeface="Roboto" pitchFamily="2" charset="0"/>
                </a:rPr>
                <a:t>There </a:t>
              </a:r>
              <a:r>
                <a:rPr lang="en-US" sz="1400" b="1" dirty="0">
                  <a:solidFill>
                    <a:srgbClr val="00C7EE"/>
                  </a:solidFill>
                  <a:latin typeface="Roboto" pitchFamily="2" charset="0"/>
                  <a:ea typeface="Roboto" pitchFamily="2" charset="0"/>
                </a:rPr>
                <a:t>is no security protection such as SSL</a:t>
              </a:r>
            </a:p>
            <a:p>
              <a:pPr marL="0" indent="0">
                <a:lnSpc>
                  <a:spcPct val="100000"/>
                </a:lnSpc>
                <a:spcAft>
                  <a:spcPts val="1200"/>
                </a:spcAft>
                <a:buNone/>
              </a:pPr>
              <a:endParaRPr lang="en-US" sz="1400" b="1" dirty="0">
                <a:solidFill>
                  <a:srgbClr val="00C7EE"/>
                </a:solidFill>
                <a:latin typeface="Roboto" pitchFamily="2" charset="0"/>
                <a:ea typeface="Roboto" pitchFamily="2" charset="0"/>
              </a:endParaRPr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xmlns="" id="{F976B0D0-FA55-483D-A7E4-B3B5090B78F4}"/>
              </a:ext>
            </a:extLst>
          </p:cNvPr>
          <p:cNvGrpSpPr/>
          <p:nvPr/>
        </p:nvGrpSpPr>
        <p:grpSpPr>
          <a:xfrm>
            <a:off x="2955553" y="3610752"/>
            <a:ext cx="2769978" cy="1015663"/>
            <a:chOff x="8240345" y="1696060"/>
            <a:chExt cx="2769978" cy="1015663"/>
          </a:xfrm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xmlns="" id="{791E58AF-A59B-4E3B-BFD4-DD0F007C69E5}"/>
                </a:ext>
              </a:extLst>
            </p:cNvPr>
            <p:cNvSpPr/>
            <p:nvPr/>
          </p:nvSpPr>
          <p:spPr>
            <a:xfrm>
              <a:off x="8240345" y="2252880"/>
              <a:ext cx="2769978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endParaRPr lang="en-US" sz="1200" dirty="0"/>
            </a:p>
          </p:txBody>
        </p:sp>
        <p:sp>
          <p:nvSpPr>
            <p:cNvPr id="83" name="Inhaltsplatzhalter 4">
              <a:extLst>
                <a:ext uri="{FF2B5EF4-FFF2-40B4-BE49-F238E27FC236}">
                  <a16:creationId xmlns:a16="http://schemas.microsoft.com/office/drawing/2014/main" xmlns="" id="{8F24DF82-731C-4260-BF38-250423B57E71}"/>
                </a:ext>
              </a:extLst>
            </p:cNvPr>
            <p:cNvSpPr txBox="1">
              <a:spLocks/>
            </p:cNvSpPr>
            <p:nvPr/>
          </p:nvSpPr>
          <p:spPr>
            <a:xfrm>
              <a:off x="8330459" y="1696060"/>
              <a:ext cx="2679863" cy="1015663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72967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Wingdings" panose="05000000000000000000" pitchFamily="2" charset="2"/>
                <a:buChar char="§"/>
                <a:defRPr sz="23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1pPr>
              <a:lvl2pPr marL="807798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20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2pPr>
              <a:lvl3pPr marL="1080764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9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3pPr>
              <a:lvl4pPr marL="1436256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4pPr>
              <a:lvl5pPr marL="1793335" indent="-179335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5pPr>
              <a:lvl6pPr marL="2513847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910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7972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5034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>
                <a:lnSpc>
                  <a:spcPct val="100000"/>
                </a:lnSpc>
                <a:spcAft>
                  <a:spcPts val="1200"/>
                </a:spcAft>
                <a:buNone/>
              </a:pPr>
              <a:r>
                <a:rPr lang="en-US" sz="1400" b="1" dirty="0" smtClean="0">
                  <a:solidFill>
                    <a:schemeClr val="bg2">
                      <a:lumMod val="50000"/>
                    </a:schemeClr>
                  </a:solidFill>
                  <a:latin typeface="Roboto" pitchFamily="2" charset="0"/>
                  <a:ea typeface="Roboto" pitchFamily="2" charset="0"/>
                </a:rPr>
                <a:t>There </a:t>
              </a:r>
              <a:r>
                <a:rPr lang="en-US" sz="1400" b="1" dirty="0">
                  <a:solidFill>
                    <a:schemeClr val="bg2">
                      <a:lumMod val="50000"/>
                    </a:schemeClr>
                  </a:solidFill>
                  <a:latin typeface="Roboto" pitchFamily="2" charset="0"/>
                  <a:ea typeface="Roboto" pitchFamily="2" charset="0"/>
                </a:rPr>
                <a:t>is no online secured payment getting system</a:t>
              </a:r>
              <a:r>
                <a:rPr lang="en-US" sz="1400" b="1" dirty="0" smtClean="0">
                  <a:solidFill>
                    <a:schemeClr val="bg2">
                      <a:lumMod val="50000"/>
                    </a:schemeClr>
                  </a:solidFill>
                  <a:latin typeface="Roboto" pitchFamily="2" charset="0"/>
                  <a:ea typeface="Roboto" pitchFamily="2" charset="0"/>
                </a:rPr>
                <a:t>.(No Online bill payment system)</a:t>
              </a:r>
              <a:endParaRPr lang="en-US" sz="1400" b="1" dirty="0">
                <a:solidFill>
                  <a:schemeClr val="bg2">
                    <a:lumMod val="50000"/>
                  </a:schemeClr>
                </a:solidFill>
                <a:latin typeface="Roboto" pitchFamily="2" charset="0"/>
                <a:ea typeface="Roboto" pitchFamily="2" charset="0"/>
              </a:endParaRPr>
            </a:p>
            <a:p>
              <a:pPr marL="0" indent="0">
                <a:lnSpc>
                  <a:spcPct val="100000"/>
                </a:lnSpc>
                <a:spcAft>
                  <a:spcPts val="1200"/>
                </a:spcAft>
                <a:buNone/>
              </a:pPr>
              <a:endParaRPr lang="en-US" sz="1400" b="1" dirty="0">
                <a:solidFill>
                  <a:srgbClr val="FFB92E"/>
                </a:solidFill>
                <a:latin typeface="Roboto" pitchFamily="2" charset="0"/>
                <a:ea typeface="Roboto" pitchFamily="2" charset="0"/>
              </a:endParaRPr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xmlns="" id="{78A744AC-D33E-43C3-A5D9-54E64A966EA3}"/>
              </a:ext>
            </a:extLst>
          </p:cNvPr>
          <p:cNvGrpSpPr/>
          <p:nvPr/>
        </p:nvGrpSpPr>
        <p:grpSpPr>
          <a:xfrm>
            <a:off x="7886708" y="3642213"/>
            <a:ext cx="2769978" cy="800219"/>
            <a:chOff x="8240345" y="1679517"/>
            <a:chExt cx="2769978" cy="894204"/>
          </a:xfrm>
        </p:grpSpPr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xmlns="" id="{BF186F2B-83A5-4AF9-BAD9-693D4D9EF348}"/>
                </a:ext>
              </a:extLst>
            </p:cNvPr>
            <p:cNvSpPr/>
            <p:nvPr/>
          </p:nvSpPr>
          <p:spPr>
            <a:xfrm>
              <a:off x="8240345" y="2252880"/>
              <a:ext cx="2769978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endParaRPr lang="en-US" sz="1200" dirty="0"/>
            </a:p>
          </p:txBody>
        </p:sp>
        <p:sp>
          <p:nvSpPr>
            <p:cNvPr id="86" name="Inhaltsplatzhalter 4">
              <a:extLst>
                <a:ext uri="{FF2B5EF4-FFF2-40B4-BE49-F238E27FC236}">
                  <a16:creationId xmlns:a16="http://schemas.microsoft.com/office/drawing/2014/main" xmlns="" id="{C62B1410-4FF9-47DB-8B60-68F8650512DA}"/>
                </a:ext>
              </a:extLst>
            </p:cNvPr>
            <p:cNvSpPr txBox="1">
              <a:spLocks/>
            </p:cNvSpPr>
            <p:nvPr/>
          </p:nvSpPr>
          <p:spPr>
            <a:xfrm>
              <a:off x="8330459" y="1679517"/>
              <a:ext cx="2679863" cy="894204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72967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Wingdings" panose="05000000000000000000" pitchFamily="2" charset="2"/>
                <a:buChar char="§"/>
                <a:defRPr sz="23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1pPr>
              <a:lvl2pPr marL="807798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20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2pPr>
              <a:lvl3pPr marL="1080764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9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3pPr>
              <a:lvl4pPr marL="1436256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4pPr>
              <a:lvl5pPr marL="1793335" indent="-179335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5pPr>
              <a:lvl6pPr marL="2513847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910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7972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5034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>
                <a:lnSpc>
                  <a:spcPct val="100000"/>
                </a:lnSpc>
                <a:spcAft>
                  <a:spcPts val="1200"/>
                </a:spcAft>
                <a:buNone/>
              </a:pPr>
              <a:r>
                <a:rPr lang="en-US" sz="1400" b="1" dirty="0" smtClean="0">
                  <a:solidFill>
                    <a:srgbClr val="002060"/>
                  </a:solidFill>
                  <a:latin typeface="Roboto" pitchFamily="2" charset="0"/>
                  <a:ea typeface="Roboto" pitchFamily="2" charset="0"/>
                </a:rPr>
                <a:t>There </a:t>
              </a:r>
              <a:r>
                <a:rPr lang="en-US" sz="1400" b="1" dirty="0">
                  <a:solidFill>
                    <a:srgbClr val="002060"/>
                  </a:solidFill>
                  <a:latin typeface="Roboto" pitchFamily="2" charset="0"/>
                  <a:ea typeface="Roboto" pitchFamily="2" charset="0"/>
                </a:rPr>
                <a:t>is no multiples order facilities right now.</a:t>
              </a:r>
            </a:p>
            <a:p>
              <a:pPr marL="0" indent="0">
                <a:lnSpc>
                  <a:spcPct val="100000"/>
                </a:lnSpc>
                <a:spcAft>
                  <a:spcPts val="1200"/>
                </a:spcAft>
                <a:buNone/>
              </a:pPr>
              <a:endParaRPr lang="en-US" sz="1400" b="1" dirty="0">
                <a:solidFill>
                  <a:srgbClr val="24B6AB"/>
                </a:solidFill>
                <a:latin typeface="Roboto" pitchFamily="2" charset="0"/>
                <a:ea typeface="Roboto" pitchFamily="2" charset="0"/>
              </a:endParaRPr>
            </a:p>
          </p:txBody>
        </p:sp>
      </p:grpSp>
      <p:sp>
        <p:nvSpPr>
          <p:cNvPr id="40" name="Inhaltsplatzhalter 4">
            <a:extLst>
              <a:ext uri="{FF2B5EF4-FFF2-40B4-BE49-F238E27FC236}">
                <a16:creationId xmlns:a16="http://schemas.microsoft.com/office/drawing/2014/main" xmlns="" id="{6E01C061-476C-4736-8086-D0669CE6C2A4}"/>
              </a:ext>
            </a:extLst>
          </p:cNvPr>
          <p:cNvSpPr txBox="1">
            <a:spLocks/>
          </p:cNvSpPr>
          <p:nvPr/>
        </p:nvSpPr>
        <p:spPr>
          <a:xfrm>
            <a:off x="2081984" y="1977637"/>
            <a:ext cx="579096" cy="43088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2800" b="1" dirty="0">
                <a:latin typeface="Roboto" pitchFamily="2" charset="0"/>
                <a:ea typeface="Roboto" pitchFamily="2" charset="0"/>
              </a:rPr>
              <a:t>01</a:t>
            </a:r>
            <a:endParaRPr lang="en-US" sz="18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1" name="Inhaltsplatzhalter 4">
            <a:extLst>
              <a:ext uri="{FF2B5EF4-FFF2-40B4-BE49-F238E27FC236}">
                <a16:creationId xmlns:a16="http://schemas.microsoft.com/office/drawing/2014/main" xmlns="" id="{6A34D8D0-0840-4C32-803D-D28982F89A7E}"/>
              </a:ext>
            </a:extLst>
          </p:cNvPr>
          <p:cNvSpPr txBox="1">
            <a:spLocks/>
          </p:cNvSpPr>
          <p:nvPr/>
        </p:nvSpPr>
        <p:spPr>
          <a:xfrm>
            <a:off x="7041302" y="1997067"/>
            <a:ext cx="579096" cy="43088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2800" b="1" dirty="0">
                <a:latin typeface="Roboto" pitchFamily="2" charset="0"/>
                <a:ea typeface="Roboto" pitchFamily="2" charset="0"/>
              </a:rPr>
              <a:t>02</a:t>
            </a:r>
            <a:endParaRPr lang="en-US" sz="18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2" name="Inhaltsplatzhalter 4">
            <a:extLst>
              <a:ext uri="{FF2B5EF4-FFF2-40B4-BE49-F238E27FC236}">
                <a16:creationId xmlns:a16="http://schemas.microsoft.com/office/drawing/2014/main" xmlns="" id="{646497CE-055A-4E42-964B-C70C7BBBCEE8}"/>
              </a:ext>
            </a:extLst>
          </p:cNvPr>
          <p:cNvSpPr txBox="1">
            <a:spLocks/>
          </p:cNvSpPr>
          <p:nvPr/>
        </p:nvSpPr>
        <p:spPr>
          <a:xfrm>
            <a:off x="2068820" y="3642808"/>
            <a:ext cx="579096" cy="43088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2800" b="1" dirty="0">
                <a:latin typeface="Roboto" pitchFamily="2" charset="0"/>
                <a:ea typeface="Roboto" pitchFamily="2" charset="0"/>
              </a:rPr>
              <a:t>03</a:t>
            </a:r>
            <a:endParaRPr lang="en-US" sz="18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4" name="Inhaltsplatzhalter 4">
            <a:extLst>
              <a:ext uri="{FF2B5EF4-FFF2-40B4-BE49-F238E27FC236}">
                <a16:creationId xmlns:a16="http://schemas.microsoft.com/office/drawing/2014/main" xmlns="" id="{BDC3A1F5-85BD-4B87-97B8-4F8BB8BD38BC}"/>
              </a:ext>
            </a:extLst>
          </p:cNvPr>
          <p:cNvSpPr txBox="1">
            <a:spLocks/>
          </p:cNvSpPr>
          <p:nvPr/>
        </p:nvSpPr>
        <p:spPr>
          <a:xfrm>
            <a:off x="7041302" y="3660393"/>
            <a:ext cx="579096" cy="43088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2800" b="1" dirty="0">
                <a:latin typeface="Roboto" pitchFamily="2" charset="0"/>
                <a:ea typeface="Roboto" pitchFamily="2" charset="0"/>
              </a:rPr>
              <a:t>04</a:t>
            </a:r>
            <a:endParaRPr lang="en-US" sz="18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159" y="4155313"/>
            <a:ext cx="2539682" cy="2539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32960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500"/>
                            </p:stCondLst>
                            <p:childTnLst>
                              <p:par>
                                <p:cTn id="43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000"/>
                            </p:stCondLst>
                            <p:childTnLst>
                              <p:par>
                                <p:cTn id="5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500"/>
                            </p:stCondLst>
                            <p:childTnLst>
                              <p:par>
                                <p:cTn id="57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9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4000"/>
                            </p:stCondLst>
                            <p:childTnLst>
                              <p:par>
                                <p:cTn id="6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4500"/>
                            </p:stCondLst>
                            <p:childTnLst>
                              <p:par>
                                <p:cTn id="71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3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51" grpId="0" animBg="1"/>
      <p:bldP spid="52" grpId="0" animBg="1"/>
      <p:bldP spid="57" grpId="0" animBg="1"/>
      <p:bldP spid="58" grpId="0" animBg="1"/>
      <p:bldP spid="73" grpId="0" animBg="1"/>
      <p:bldP spid="74" grpId="0" animBg="1"/>
      <p:bldP spid="40" grpId="0"/>
      <p:bldP spid="41" grpId="0"/>
      <p:bldP spid="42" grpId="0"/>
      <p:bldP spid="4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Freeform: Shape 84">
            <a:extLst>
              <a:ext uri="{FF2B5EF4-FFF2-40B4-BE49-F238E27FC236}">
                <a16:creationId xmlns:a16="http://schemas.microsoft.com/office/drawing/2014/main" xmlns="" id="{8ECF458F-A711-40C7-8169-6DE51A328A2D}"/>
              </a:ext>
            </a:extLst>
          </p:cNvPr>
          <p:cNvSpPr/>
          <p:nvPr/>
        </p:nvSpPr>
        <p:spPr>
          <a:xfrm rot="16200000">
            <a:off x="1353496" y="3861139"/>
            <a:ext cx="5106018" cy="482775"/>
          </a:xfrm>
          <a:custGeom>
            <a:avLst/>
            <a:gdLst>
              <a:gd name="connsiteX0" fmla="*/ 4817259 w 4817259"/>
              <a:gd name="connsiteY0" fmla="*/ 241300 h 482775"/>
              <a:gd name="connsiteX1" fmla="*/ 4575959 w 4817259"/>
              <a:gd name="connsiteY1" fmla="*/ 482600 h 482775"/>
              <a:gd name="connsiteX2" fmla="*/ 4533900 w 4817259"/>
              <a:gd name="connsiteY2" fmla="*/ 482600 h 482775"/>
              <a:gd name="connsiteX3" fmla="*/ 4533900 w 4817259"/>
              <a:gd name="connsiteY3" fmla="*/ 482775 h 482775"/>
              <a:gd name="connsiteX4" fmla="*/ 0 w 4817259"/>
              <a:gd name="connsiteY4" fmla="*/ 482775 h 482775"/>
              <a:gd name="connsiteX5" fmla="*/ 0 w 4817259"/>
              <a:gd name="connsiteY5" fmla="*/ 175 h 482775"/>
              <a:gd name="connsiteX6" fmla="*/ 4334659 w 4817259"/>
              <a:gd name="connsiteY6" fmla="*/ 175 h 482775"/>
              <a:gd name="connsiteX7" fmla="*/ 4334659 w 4817259"/>
              <a:gd name="connsiteY7" fmla="*/ 0 h 482775"/>
              <a:gd name="connsiteX8" fmla="*/ 4575959 w 4817259"/>
              <a:gd name="connsiteY8" fmla="*/ 0 h 482775"/>
              <a:gd name="connsiteX9" fmla="*/ 4817259 w 4817259"/>
              <a:gd name="connsiteY9" fmla="*/ 241300 h 482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817259" h="482775">
                <a:moveTo>
                  <a:pt x="4817259" y="241300"/>
                </a:moveTo>
                <a:cubicBezTo>
                  <a:pt x="4817259" y="374566"/>
                  <a:pt x="4709225" y="482600"/>
                  <a:pt x="4575959" y="482600"/>
                </a:cubicBezTo>
                <a:lnTo>
                  <a:pt x="4533900" y="482600"/>
                </a:lnTo>
                <a:lnTo>
                  <a:pt x="4533900" y="482775"/>
                </a:lnTo>
                <a:lnTo>
                  <a:pt x="0" y="482775"/>
                </a:lnTo>
                <a:lnTo>
                  <a:pt x="0" y="175"/>
                </a:lnTo>
                <a:lnTo>
                  <a:pt x="4334659" y="175"/>
                </a:lnTo>
                <a:lnTo>
                  <a:pt x="4334659" y="0"/>
                </a:lnTo>
                <a:lnTo>
                  <a:pt x="4575959" y="0"/>
                </a:lnTo>
                <a:cubicBezTo>
                  <a:pt x="4709225" y="0"/>
                  <a:pt x="4817259" y="108034"/>
                  <a:pt x="4817259" y="241300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75000"/>
                </a:schemeClr>
              </a:gs>
              <a:gs pos="53000">
                <a:schemeClr val="bg1">
                  <a:lumMod val="95000"/>
                </a:schemeClr>
              </a:gs>
              <a:gs pos="100000">
                <a:schemeClr val="bg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ight Triangle 50">
            <a:extLst>
              <a:ext uri="{FF2B5EF4-FFF2-40B4-BE49-F238E27FC236}">
                <a16:creationId xmlns:a16="http://schemas.microsoft.com/office/drawing/2014/main" xmlns="" id="{22468B65-DBDB-4F77-B598-060AA255C1A9}"/>
              </a:ext>
            </a:extLst>
          </p:cNvPr>
          <p:cNvSpPr/>
          <p:nvPr/>
        </p:nvSpPr>
        <p:spPr>
          <a:xfrm rot="10800000">
            <a:off x="2853108" y="2678978"/>
            <a:ext cx="658037" cy="353390"/>
          </a:xfrm>
          <a:prstGeom prst="rtTriangle">
            <a:avLst/>
          </a:prstGeom>
          <a:solidFill>
            <a:srgbClr val="D816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xmlns="" id="{BDD1D267-6C56-4AFF-95CA-3676BA59CE0D}"/>
              </a:ext>
            </a:extLst>
          </p:cNvPr>
          <p:cNvSpPr/>
          <p:nvPr/>
        </p:nvSpPr>
        <p:spPr>
          <a:xfrm rot="10800000" flipH="1">
            <a:off x="4020063" y="3709848"/>
            <a:ext cx="826697" cy="353390"/>
          </a:xfrm>
          <a:prstGeom prst="rtTriangle">
            <a:avLst/>
          </a:prstGeom>
          <a:solidFill>
            <a:srgbClr val="009A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7" name="Right Triangle 56">
            <a:extLst>
              <a:ext uri="{FF2B5EF4-FFF2-40B4-BE49-F238E27FC236}">
                <a16:creationId xmlns:a16="http://schemas.microsoft.com/office/drawing/2014/main" xmlns="" id="{9FCE46B2-9EFC-493E-9137-6CA4E8608C8F}"/>
              </a:ext>
            </a:extLst>
          </p:cNvPr>
          <p:cNvSpPr/>
          <p:nvPr/>
        </p:nvSpPr>
        <p:spPr>
          <a:xfrm rot="10800000">
            <a:off x="2853110" y="4763769"/>
            <a:ext cx="658037" cy="353390"/>
          </a:xfrm>
          <a:prstGeom prst="rtTriangle">
            <a:avLst/>
          </a:prstGeom>
          <a:solidFill>
            <a:srgbClr val="5312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0" name="Right Triangle 59">
            <a:extLst>
              <a:ext uri="{FF2B5EF4-FFF2-40B4-BE49-F238E27FC236}">
                <a16:creationId xmlns:a16="http://schemas.microsoft.com/office/drawing/2014/main" xmlns="" id="{D3EF3D1B-54F2-4E7C-BD92-A7FEC9F013BB}"/>
              </a:ext>
            </a:extLst>
          </p:cNvPr>
          <p:cNvSpPr/>
          <p:nvPr/>
        </p:nvSpPr>
        <p:spPr>
          <a:xfrm rot="10800000" flipH="1">
            <a:off x="4006616" y="5811529"/>
            <a:ext cx="786356" cy="332678"/>
          </a:xfrm>
          <a:prstGeom prst="rtTriangl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6" name="Freeform: Shape 65">
            <a:extLst>
              <a:ext uri="{FF2B5EF4-FFF2-40B4-BE49-F238E27FC236}">
                <a16:creationId xmlns:a16="http://schemas.microsoft.com/office/drawing/2014/main" xmlns="" id="{5C239062-D0D4-455A-AA9B-5960D89DA15A}"/>
              </a:ext>
            </a:extLst>
          </p:cNvPr>
          <p:cNvSpPr/>
          <p:nvPr/>
        </p:nvSpPr>
        <p:spPr>
          <a:xfrm flipH="1">
            <a:off x="2853105" y="2022775"/>
            <a:ext cx="2925858" cy="655447"/>
          </a:xfrm>
          <a:custGeom>
            <a:avLst/>
            <a:gdLst>
              <a:gd name="connsiteX0" fmla="*/ 2676165 w 2953172"/>
              <a:gd name="connsiteY0" fmla="*/ 0 h 964702"/>
              <a:gd name="connsiteX1" fmla="*/ 283308 w 2953172"/>
              <a:gd name="connsiteY1" fmla="*/ 0 h 964702"/>
              <a:gd name="connsiteX2" fmla="*/ 0 w 2953172"/>
              <a:gd name="connsiteY2" fmla="*/ 490620 h 964702"/>
              <a:gd name="connsiteX3" fmla="*/ 283308 w 2953172"/>
              <a:gd name="connsiteY3" fmla="*/ 981241 h 964702"/>
              <a:gd name="connsiteX4" fmla="*/ 2676165 w 2953172"/>
              <a:gd name="connsiteY4" fmla="*/ 981241 h 964702"/>
              <a:gd name="connsiteX5" fmla="*/ 2959472 w 2953172"/>
              <a:gd name="connsiteY5" fmla="*/ 490620 h 964702"/>
              <a:gd name="connsiteX0" fmla="*/ 2676165 w 2676165"/>
              <a:gd name="connsiteY0" fmla="*/ 0 h 981241"/>
              <a:gd name="connsiteX1" fmla="*/ 283308 w 2676165"/>
              <a:gd name="connsiteY1" fmla="*/ 0 h 981241"/>
              <a:gd name="connsiteX2" fmla="*/ 0 w 2676165"/>
              <a:gd name="connsiteY2" fmla="*/ 490620 h 981241"/>
              <a:gd name="connsiteX3" fmla="*/ 283308 w 2676165"/>
              <a:gd name="connsiteY3" fmla="*/ 981241 h 981241"/>
              <a:gd name="connsiteX4" fmla="*/ 2676165 w 2676165"/>
              <a:gd name="connsiteY4" fmla="*/ 981241 h 981241"/>
              <a:gd name="connsiteX5" fmla="*/ 2676165 w 2676165"/>
              <a:gd name="connsiteY5" fmla="*/ 0 h 981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76165" h="981241">
                <a:moveTo>
                  <a:pt x="2676165" y="0"/>
                </a:moveTo>
                <a:lnTo>
                  <a:pt x="283308" y="0"/>
                </a:lnTo>
                <a:lnTo>
                  <a:pt x="0" y="490620"/>
                </a:lnTo>
                <a:lnTo>
                  <a:pt x="283308" y="981241"/>
                </a:lnTo>
                <a:lnTo>
                  <a:pt x="2676165" y="981241"/>
                </a:lnTo>
                <a:lnTo>
                  <a:pt x="2676165" y="0"/>
                </a:lnTo>
                <a:close/>
              </a:path>
            </a:pathLst>
          </a:custGeom>
          <a:solidFill>
            <a:srgbClr val="FF3654"/>
          </a:solidFill>
          <a:ln w="1968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xmlns="" id="{F503AEA2-C76E-4959-A101-619CDF27F597}"/>
              </a:ext>
            </a:extLst>
          </p:cNvPr>
          <p:cNvSpPr/>
          <p:nvPr/>
        </p:nvSpPr>
        <p:spPr>
          <a:xfrm flipH="1">
            <a:off x="2853105" y="4111735"/>
            <a:ext cx="2925858" cy="655447"/>
          </a:xfrm>
          <a:custGeom>
            <a:avLst/>
            <a:gdLst>
              <a:gd name="connsiteX0" fmla="*/ 2676165 w 2953172"/>
              <a:gd name="connsiteY0" fmla="*/ 0 h 964702"/>
              <a:gd name="connsiteX1" fmla="*/ 283308 w 2953172"/>
              <a:gd name="connsiteY1" fmla="*/ 0 h 964702"/>
              <a:gd name="connsiteX2" fmla="*/ 0 w 2953172"/>
              <a:gd name="connsiteY2" fmla="*/ 490620 h 964702"/>
              <a:gd name="connsiteX3" fmla="*/ 283308 w 2953172"/>
              <a:gd name="connsiteY3" fmla="*/ 981241 h 964702"/>
              <a:gd name="connsiteX4" fmla="*/ 2676165 w 2953172"/>
              <a:gd name="connsiteY4" fmla="*/ 981241 h 964702"/>
              <a:gd name="connsiteX5" fmla="*/ 2959472 w 2953172"/>
              <a:gd name="connsiteY5" fmla="*/ 490620 h 964702"/>
              <a:gd name="connsiteX0" fmla="*/ 2676165 w 2676165"/>
              <a:gd name="connsiteY0" fmla="*/ 0 h 981241"/>
              <a:gd name="connsiteX1" fmla="*/ 283308 w 2676165"/>
              <a:gd name="connsiteY1" fmla="*/ 0 h 981241"/>
              <a:gd name="connsiteX2" fmla="*/ 0 w 2676165"/>
              <a:gd name="connsiteY2" fmla="*/ 490620 h 981241"/>
              <a:gd name="connsiteX3" fmla="*/ 283308 w 2676165"/>
              <a:gd name="connsiteY3" fmla="*/ 981241 h 981241"/>
              <a:gd name="connsiteX4" fmla="*/ 2676165 w 2676165"/>
              <a:gd name="connsiteY4" fmla="*/ 981241 h 981241"/>
              <a:gd name="connsiteX5" fmla="*/ 2676165 w 2676165"/>
              <a:gd name="connsiteY5" fmla="*/ 0 h 981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76165" h="981241">
                <a:moveTo>
                  <a:pt x="2676165" y="0"/>
                </a:moveTo>
                <a:lnTo>
                  <a:pt x="283308" y="0"/>
                </a:lnTo>
                <a:lnTo>
                  <a:pt x="0" y="490620"/>
                </a:lnTo>
                <a:lnTo>
                  <a:pt x="283308" y="981241"/>
                </a:lnTo>
                <a:lnTo>
                  <a:pt x="2676165" y="981241"/>
                </a:lnTo>
                <a:lnTo>
                  <a:pt x="2676165" y="0"/>
                </a:lnTo>
                <a:close/>
              </a:path>
            </a:pathLst>
          </a:custGeom>
          <a:solidFill>
            <a:srgbClr val="7030A0"/>
          </a:solidFill>
          <a:ln w="1968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xmlns="" id="{F10F6393-9370-456A-B82C-FE3702A04D17}"/>
              </a:ext>
            </a:extLst>
          </p:cNvPr>
          <p:cNvSpPr/>
          <p:nvPr/>
        </p:nvSpPr>
        <p:spPr>
          <a:xfrm>
            <a:off x="1920902" y="3070361"/>
            <a:ext cx="2925858" cy="655447"/>
          </a:xfrm>
          <a:custGeom>
            <a:avLst/>
            <a:gdLst>
              <a:gd name="connsiteX0" fmla="*/ 2676165 w 2953172"/>
              <a:gd name="connsiteY0" fmla="*/ 0 h 964702"/>
              <a:gd name="connsiteX1" fmla="*/ 283308 w 2953172"/>
              <a:gd name="connsiteY1" fmla="*/ 0 h 964702"/>
              <a:gd name="connsiteX2" fmla="*/ 0 w 2953172"/>
              <a:gd name="connsiteY2" fmla="*/ 490620 h 964702"/>
              <a:gd name="connsiteX3" fmla="*/ 283308 w 2953172"/>
              <a:gd name="connsiteY3" fmla="*/ 981241 h 964702"/>
              <a:gd name="connsiteX4" fmla="*/ 2676165 w 2953172"/>
              <a:gd name="connsiteY4" fmla="*/ 981241 h 964702"/>
              <a:gd name="connsiteX5" fmla="*/ 2959472 w 2953172"/>
              <a:gd name="connsiteY5" fmla="*/ 490620 h 964702"/>
              <a:gd name="connsiteX0" fmla="*/ 2676165 w 2676165"/>
              <a:gd name="connsiteY0" fmla="*/ 0 h 981241"/>
              <a:gd name="connsiteX1" fmla="*/ 283308 w 2676165"/>
              <a:gd name="connsiteY1" fmla="*/ 0 h 981241"/>
              <a:gd name="connsiteX2" fmla="*/ 0 w 2676165"/>
              <a:gd name="connsiteY2" fmla="*/ 490620 h 981241"/>
              <a:gd name="connsiteX3" fmla="*/ 283308 w 2676165"/>
              <a:gd name="connsiteY3" fmla="*/ 981241 h 981241"/>
              <a:gd name="connsiteX4" fmla="*/ 2676165 w 2676165"/>
              <a:gd name="connsiteY4" fmla="*/ 981241 h 981241"/>
              <a:gd name="connsiteX5" fmla="*/ 2676165 w 2676165"/>
              <a:gd name="connsiteY5" fmla="*/ 0 h 981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76165" h="981241">
                <a:moveTo>
                  <a:pt x="2676165" y="0"/>
                </a:moveTo>
                <a:lnTo>
                  <a:pt x="283308" y="0"/>
                </a:lnTo>
                <a:lnTo>
                  <a:pt x="0" y="490620"/>
                </a:lnTo>
                <a:lnTo>
                  <a:pt x="283308" y="981241"/>
                </a:lnTo>
                <a:lnTo>
                  <a:pt x="2676165" y="981241"/>
                </a:lnTo>
                <a:lnTo>
                  <a:pt x="2676165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 w="1968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4" name="Freeform: Shape 83">
            <a:extLst>
              <a:ext uri="{FF2B5EF4-FFF2-40B4-BE49-F238E27FC236}">
                <a16:creationId xmlns:a16="http://schemas.microsoft.com/office/drawing/2014/main" xmlns="" id="{1D864C87-8587-48D8-BF05-72AA30E59B40}"/>
              </a:ext>
            </a:extLst>
          </p:cNvPr>
          <p:cNvSpPr/>
          <p:nvPr/>
        </p:nvSpPr>
        <p:spPr>
          <a:xfrm>
            <a:off x="1853667" y="5159154"/>
            <a:ext cx="2925858" cy="655447"/>
          </a:xfrm>
          <a:custGeom>
            <a:avLst/>
            <a:gdLst>
              <a:gd name="connsiteX0" fmla="*/ 2676165 w 2953172"/>
              <a:gd name="connsiteY0" fmla="*/ 0 h 964702"/>
              <a:gd name="connsiteX1" fmla="*/ 283308 w 2953172"/>
              <a:gd name="connsiteY1" fmla="*/ 0 h 964702"/>
              <a:gd name="connsiteX2" fmla="*/ 0 w 2953172"/>
              <a:gd name="connsiteY2" fmla="*/ 490620 h 964702"/>
              <a:gd name="connsiteX3" fmla="*/ 283308 w 2953172"/>
              <a:gd name="connsiteY3" fmla="*/ 981241 h 964702"/>
              <a:gd name="connsiteX4" fmla="*/ 2676165 w 2953172"/>
              <a:gd name="connsiteY4" fmla="*/ 981241 h 964702"/>
              <a:gd name="connsiteX5" fmla="*/ 2959472 w 2953172"/>
              <a:gd name="connsiteY5" fmla="*/ 490620 h 964702"/>
              <a:gd name="connsiteX0" fmla="*/ 2676165 w 2676165"/>
              <a:gd name="connsiteY0" fmla="*/ 0 h 981241"/>
              <a:gd name="connsiteX1" fmla="*/ 283308 w 2676165"/>
              <a:gd name="connsiteY1" fmla="*/ 0 h 981241"/>
              <a:gd name="connsiteX2" fmla="*/ 0 w 2676165"/>
              <a:gd name="connsiteY2" fmla="*/ 490620 h 981241"/>
              <a:gd name="connsiteX3" fmla="*/ 283308 w 2676165"/>
              <a:gd name="connsiteY3" fmla="*/ 981241 h 981241"/>
              <a:gd name="connsiteX4" fmla="*/ 2676165 w 2676165"/>
              <a:gd name="connsiteY4" fmla="*/ 981241 h 981241"/>
              <a:gd name="connsiteX5" fmla="*/ 2676165 w 2676165"/>
              <a:gd name="connsiteY5" fmla="*/ 0 h 981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76165" h="981241">
                <a:moveTo>
                  <a:pt x="2676165" y="0"/>
                </a:moveTo>
                <a:lnTo>
                  <a:pt x="283308" y="0"/>
                </a:lnTo>
                <a:lnTo>
                  <a:pt x="0" y="490620"/>
                </a:lnTo>
                <a:lnTo>
                  <a:pt x="283308" y="981241"/>
                </a:lnTo>
                <a:lnTo>
                  <a:pt x="2676165" y="981241"/>
                </a:lnTo>
                <a:lnTo>
                  <a:pt x="2676165" y="0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 w="1968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8" name="Inhaltsplatzhalter 4">
            <a:extLst>
              <a:ext uri="{FF2B5EF4-FFF2-40B4-BE49-F238E27FC236}">
                <a16:creationId xmlns:a16="http://schemas.microsoft.com/office/drawing/2014/main" xmlns="" id="{F4824355-7FE4-4B78-9188-30823E10D4F0}"/>
              </a:ext>
            </a:extLst>
          </p:cNvPr>
          <p:cNvSpPr txBox="1">
            <a:spLocks/>
          </p:cNvSpPr>
          <p:nvPr/>
        </p:nvSpPr>
        <p:spPr>
          <a:xfrm>
            <a:off x="3182126" y="2198622"/>
            <a:ext cx="2022046" cy="30777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2000" b="1" dirty="0" smtClean="0">
                <a:latin typeface="Roboto" pitchFamily="2" charset="0"/>
                <a:ea typeface="Roboto" pitchFamily="2" charset="0"/>
              </a:rPr>
              <a:t>2021</a:t>
            </a:r>
            <a:endParaRPr lang="en-US" sz="14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99" name="Inhaltsplatzhalter 4">
            <a:extLst>
              <a:ext uri="{FF2B5EF4-FFF2-40B4-BE49-F238E27FC236}">
                <a16:creationId xmlns:a16="http://schemas.microsoft.com/office/drawing/2014/main" xmlns="" id="{30713FC5-02B5-451B-894B-27F545733E48}"/>
              </a:ext>
            </a:extLst>
          </p:cNvPr>
          <p:cNvSpPr txBox="1">
            <a:spLocks/>
          </p:cNvSpPr>
          <p:nvPr/>
        </p:nvSpPr>
        <p:spPr>
          <a:xfrm>
            <a:off x="3182126" y="4281952"/>
            <a:ext cx="2022046" cy="30777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2000" b="1" dirty="0" smtClean="0">
                <a:latin typeface="Roboto" pitchFamily="2" charset="0"/>
                <a:ea typeface="Roboto" pitchFamily="2" charset="0"/>
              </a:rPr>
              <a:t>2022</a:t>
            </a:r>
            <a:endParaRPr lang="en-US" sz="14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00" name="Inhaltsplatzhalter 4">
            <a:extLst>
              <a:ext uri="{FF2B5EF4-FFF2-40B4-BE49-F238E27FC236}">
                <a16:creationId xmlns:a16="http://schemas.microsoft.com/office/drawing/2014/main" xmlns="" id="{848E79D3-371F-4B18-973E-D885B83C2774}"/>
              </a:ext>
            </a:extLst>
          </p:cNvPr>
          <p:cNvSpPr txBox="1">
            <a:spLocks/>
          </p:cNvSpPr>
          <p:nvPr/>
        </p:nvSpPr>
        <p:spPr>
          <a:xfrm>
            <a:off x="2293988" y="3234833"/>
            <a:ext cx="2022046" cy="30777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2000" b="1" dirty="0">
                <a:latin typeface="Roboto" pitchFamily="2" charset="0"/>
                <a:ea typeface="Roboto" pitchFamily="2" charset="0"/>
              </a:rPr>
              <a:t>2021</a:t>
            </a:r>
            <a:endParaRPr lang="en-US" sz="14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01" name="Inhaltsplatzhalter 4">
            <a:extLst>
              <a:ext uri="{FF2B5EF4-FFF2-40B4-BE49-F238E27FC236}">
                <a16:creationId xmlns:a16="http://schemas.microsoft.com/office/drawing/2014/main" xmlns="" id="{A6F89AA1-73B9-4134-9BDA-2C4B2C4EED88}"/>
              </a:ext>
            </a:extLst>
          </p:cNvPr>
          <p:cNvSpPr txBox="1">
            <a:spLocks/>
          </p:cNvSpPr>
          <p:nvPr/>
        </p:nvSpPr>
        <p:spPr>
          <a:xfrm>
            <a:off x="2293988" y="5332988"/>
            <a:ext cx="2022046" cy="30777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2000" b="1" dirty="0" smtClean="0">
                <a:latin typeface="Roboto" pitchFamily="2" charset="0"/>
                <a:ea typeface="Roboto" pitchFamily="2" charset="0"/>
              </a:rPr>
              <a:t>2022</a:t>
            </a:r>
            <a:endParaRPr lang="en-US" sz="14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xmlns="" id="{BBF36945-40D0-40E8-BEDD-671080F2F919}"/>
              </a:ext>
            </a:extLst>
          </p:cNvPr>
          <p:cNvGrpSpPr/>
          <p:nvPr/>
        </p:nvGrpSpPr>
        <p:grpSpPr>
          <a:xfrm>
            <a:off x="5730844" y="1891675"/>
            <a:ext cx="4982283" cy="1615827"/>
            <a:chOff x="8240345" y="1706577"/>
            <a:chExt cx="4525084" cy="1615827"/>
          </a:xfrm>
        </p:grpSpPr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xmlns="" id="{BB738D8D-1268-45E0-BF6E-B9EF0C293546}"/>
                </a:ext>
              </a:extLst>
            </p:cNvPr>
            <p:cNvSpPr/>
            <p:nvPr/>
          </p:nvSpPr>
          <p:spPr>
            <a:xfrm>
              <a:off x="8240345" y="2252880"/>
              <a:ext cx="3347894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endParaRPr lang="en-US" sz="1100" dirty="0"/>
            </a:p>
          </p:txBody>
        </p:sp>
        <p:sp>
          <p:nvSpPr>
            <p:cNvPr id="23" name="Inhaltsplatzhalter 4">
              <a:extLst>
                <a:ext uri="{FF2B5EF4-FFF2-40B4-BE49-F238E27FC236}">
                  <a16:creationId xmlns:a16="http://schemas.microsoft.com/office/drawing/2014/main" xmlns="" id="{2669520A-E89E-4DB8-A091-8C61A1E01ACF}"/>
                </a:ext>
              </a:extLst>
            </p:cNvPr>
            <p:cNvSpPr txBox="1">
              <a:spLocks/>
            </p:cNvSpPr>
            <p:nvPr/>
          </p:nvSpPr>
          <p:spPr>
            <a:xfrm>
              <a:off x="8330460" y="1706577"/>
              <a:ext cx="4434969" cy="1615827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72967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Wingdings" panose="05000000000000000000" pitchFamily="2" charset="2"/>
                <a:buChar char="§"/>
                <a:defRPr sz="23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1pPr>
              <a:lvl2pPr marL="807798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20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2pPr>
              <a:lvl3pPr marL="1080764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9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3pPr>
              <a:lvl4pPr marL="1436256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4pPr>
              <a:lvl5pPr marL="1793335" indent="-179335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5pPr>
              <a:lvl6pPr marL="2513847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910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7972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5034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spcAft>
                  <a:spcPts val="1200"/>
                </a:spcAft>
                <a:buNone/>
              </a:pPr>
              <a:r>
                <a:rPr lang="en-US" sz="1600" b="1" dirty="0" smtClean="0">
                  <a:solidFill>
                    <a:srgbClr val="FF3654"/>
                  </a:solidFill>
                  <a:latin typeface="Roboto" pitchFamily="2" charset="0"/>
                  <a:ea typeface="Roboto" pitchFamily="2" charset="0"/>
                </a:rPr>
                <a:t>Enhanced </a:t>
              </a:r>
              <a:r>
                <a:rPr lang="en-US" sz="1600" b="1" dirty="0">
                  <a:solidFill>
                    <a:srgbClr val="FF3654"/>
                  </a:solidFill>
                  <a:latin typeface="Roboto" pitchFamily="2" charset="0"/>
                  <a:ea typeface="Roboto" pitchFamily="2" charset="0"/>
                </a:rPr>
                <a:t>and Rich UI will be </a:t>
              </a:r>
              <a:r>
                <a:rPr lang="en-US" sz="1600" b="1" dirty="0" smtClean="0">
                  <a:solidFill>
                    <a:srgbClr val="FF3654"/>
                  </a:solidFill>
                  <a:latin typeface="Roboto" pitchFamily="2" charset="0"/>
                  <a:ea typeface="Roboto" pitchFamily="2" charset="0"/>
                </a:rPr>
                <a:t>Designed</a:t>
              </a:r>
              <a:endParaRPr lang="en-US" sz="1600" b="1" dirty="0">
                <a:solidFill>
                  <a:srgbClr val="FF3654"/>
                </a:solidFill>
                <a:latin typeface="Roboto" pitchFamily="2" charset="0"/>
                <a:ea typeface="Roboto" pitchFamily="2" charset="0"/>
              </a:endParaRPr>
            </a:p>
            <a:p>
              <a:pPr marL="0" lvl="0" indent="0">
                <a:lnSpc>
                  <a:spcPct val="100000"/>
                </a:lnSpc>
                <a:spcAft>
                  <a:spcPts val="1200"/>
                </a:spcAft>
                <a:buNone/>
              </a:pPr>
              <a:r>
                <a:rPr lang="en-US" sz="1600" b="1" dirty="0">
                  <a:solidFill>
                    <a:srgbClr val="FF3654"/>
                  </a:solidFill>
                  <a:latin typeface="Roboto" pitchFamily="2" charset="0"/>
                  <a:ea typeface="Roboto" pitchFamily="2" charset="0"/>
                </a:rPr>
                <a:t>We will add more features to improve our project.</a:t>
              </a:r>
            </a:p>
            <a:p>
              <a:pPr marL="0" indent="0">
                <a:lnSpc>
                  <a:spcPct val="100000"/>
                </a:lnSpc>
                <a:spcAft>
                  <a:spcPts val="1200"/>
                </a:spcAft>
                <a:buNone/>
              </a:pPr>
              <a:endParaRPr lang="en-US" sz="1600" b="1" dirty="0">
                <a:solidFill>
                  <a:srgbClr val="FF3654"/>
                </a:solidFill>
                <a:latin typeface="Roboto" pitchFamily="2" charset="0"/>
                <a:ea typeface="Roboto" pitchFamily="2" charset="0"/>
              </a:endParaRPr>
            </a:p>
            <a:p>
              <a:pPr marL="0" indent="0">
                <a:lnSpc>
                  <a:spcPct val="100000"/>
                </a:lnSpc>
                <a:spcAft>
                  <a:spcPts val="1200"/>
                </a:spcAft>
                <a:buNone/>
              </a:pPr>
              <a:endParaRPr lang="en-US" sz="1100" dirty="0">
                <a:solidFill>
                  <a:srgbClr val="FF3654"/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xmlns="" id="{DE0CDB7E-3C5D-419C-A2B7-496F76198E14}"/>
              </a:ext>
            </a:extLst>
          </p:cNvPr>
          <p:cNvGrpSpPr/>
          <p:nvPr/>
        </p:nvGrpSpPr>
        <p:grpSpPr>
          <a:xfrm>
            <a:off x="5788812" y="4092890"/>
            <a:ext cx="3347894" cy="892552"/>
            <a:chOff x="8240345" y="1680341"/>
            <a:chExt cx="3347894" cy="892552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xmlns="" id="{00A523FC-DB24-43B0-801F-CDAA98E63814}"/>
                </a:ext>
              </a:extLst>
            </p:cNvPr>
            <p:cNvSpPr/>
            <p:nvPr/>
          </p:nvSpPr>
          <p:spPr>
            <a:xfrm>
              <a:off x="8240345" y="2252880"/>
              <a:ext cx="3347894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endParaRPr lang="en-US" sz="1100" dirty="0"/>
            </a:p>
          </p:txBody>
        </p:sp>
        <p:sp>
          <p:nvSpPr>
            <p:cNvPr id="27" name="Inhaltsplatzhalter 4">
              <a:extLst>
                <a:ext uri="{FF2B5EF4-FFF2-40B4-BE49-F238E27FC236}">
                  <a16:creationId xmlns:a16="http://schemas.microsoft.com/office/drawing/2014/main" xmlns="" id="{CBA15B89-5CEC-4112-AC59-50558AC7E846}"/>
                </a:ext>
              </a:extLst>
            </p:cNvPr>
            <p:cNvSpPr txBox="1">
              <a:spLocks/>
            </p:cNvSpPr>
            <p:nvPr/>
          </p:nvSpPr>
          <p:spPr>
            <a:xfrm>
              <a:off x="8330460" y="1680341"/>
              <a:ext cx="3117156" cy="892552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72967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Wingdings" panose="05000000000000000000" pitchFamily="2" charset="2"/>
                <a:buChar char="§"/>
                <a:defRPr sz="23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1pPr>
              <a:lvl2pPr marL="807798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20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2pPr>
              <a:lvl3pPr marL="1080764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9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3pPr>
              <a:lvl4pPr marL="1436256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4pPr>
              <a:lvl5pPr marL="1793335" indent="-179335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5pPr>
              <a:lvl6pPr marL="2513847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910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7972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5034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spcAft>
                  <a:spcPts val="1200"/>
                </a:spcAft>
                <a:buNone/>
              </a:pPr>
              <a:r>
                <a:rPr lang="en-US" sz="1600" b="1" dirty="0" smtClean="0">
                  <a:solidFill>
                    <a:srgbClr val="7030A0"/>
                  </a:solidFill>
                  <a:latin typeface="Roboto" pitchFamily="2" charset="0"/>
                  <a:ea typeface="Roboto" pitchFamily="2" charset="0"/>
                </a:rPr>
                <a:t>We </a:t>
              </a:r>
              <a:r>
                <a:rPr lang="en-US" sz="1600" b="1" dirty="0">
                  <a:solidFill>
                    <a:srgbClr val="7030A0"/>
                  </a:solidFill>
                  <a:latin typeface="Roboto" pitchFamily="2" charset="0"/>
                  <a:ea typeface="Roboto" pitchFamily="2" charset="0"/>
                </a:rPr>
                <a:t>will add SSL security </a:t>
              </a:r>
              <a:r>
                <a:rPr lang="en-US" sz="1600" b="1" dirty="0" smtClean="0">
                  <a:solidFill>
                    <a:srgbClr val="7030A0"/>
                  </a:solidFill>
                  <a:latin typeface="Roboto" pitchFamily="2" charset="0"/>
                  <a:ea typeface="Roboto" pitchFamily="2" charset="0"/>
                </a:rPr>
                <a:t>system</a:t>
              </a:r>
              <a:endParaRPr lang="en-US" sz="1600" b="1" dirty="0">
                <a:solidFill>
                  <a:srgbClr val="7030A0"/>
                </a:solidFill>
                <a:latin typeface="Roboto" pitchFamily="2" charset="0"/>
                <a:ea typeface="Roboto" pitchFamily="2" charset="0"/>
              </a:endParaRPr>
            </a:p>
            <a:p>
              <a:pPr marL="0" lvl="0" indent="0">
                <a:lnSpc>
                  <a:spcPct val="100000"/>
                </a:lnSpc>
                <a:spcAft>
                  <a:spcPts val="1200"/>
                </a:spcAft>
                <a:buNone/>
              </a:pPr>
              <a:r>
                <a:rPr lang="en-US" sz="1600" b="1" dirty="0">
                  <a:solidFill>
                    <a:srgbClr val="7030A0"/>
                  </a:solidFill>
                  <a:latin typeface="Roboto" pitchFamily="2" charset="0"/>
                  <a:ea typeface="Roboto" pitchFamily="2" charset="0"/>
                </a:rPr>
                <a:t>There will be email verification system</a:t>
              </a:r>
              <a:r>
                <a:rPr lang="en-US" sz="1600" b="1" dirty="0">
                  <a:solidFill>
                    <a:srgbClr val="FFA300"/>
                  </a:solidFill>
                  <a:latin typeface="Roboto" pitchFamily="2" charset="0"/>
                  <a:ea typeface="Roboto" pitchFamily="2" charset="0"/>
                </a:rPr>
                <a:t>. 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xmlns="" id="{678993E8-8D5E-4814-AFB4-5611D7049E95}"/>
              </a:ext>
            </a:extLst>
          </p:cNvPr>
          <p:cNvGrpSpPr/>
          <p:nvPr/>
        </p:nvGrpSpPr>
        <p:grpSpPr>
          <a:xfrm>
            <a:off x="-1539001" y="3131133"/>
            <a:ext cx="3594818" cy="892552"/>
            <a:chOff x="8240345" y="1680342"/>
            <a:chExt cx="3347894" cy="892552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xmlns="" id="{1358FFB5-BE81-4693-8D8A-BE1A45F5E996}"/>
                </a:ext>
              </a:extLst>
            </p:cNvPr>
            <p:cNvSpPr/>
            <p:nvPr/>
          </p:nvSpPr>
          <p:spPr>
            <a:xfrm>
              <a:off x="8240345" y="2252880"/>
              <a:ext cx="3347894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endParaRPr lang="en-US" sz="1100" dirty="0"/>
            </a:p>
          </p:txBody>
        </p:sp>
        <p:sp>
          <p:nvSpPr>
            <p:cNvPr id="30" name="Inhaltsplatzhalter 4">
              <a:extLst>
                <a:ext uri="{FF2B5EF4-FFF2-40B4-BE49-F238E27FC236}">
                  <a16:creationId xmlns:a16="http://schemas.microsoft.com/office/drawing/2014/main" xmlns="" id="{06D9F151-9B8B-4571-B796-A174976D322B}"/>
                </a:ext>
              </a:extLst>
            </p:cNvPr>
            <p:cNvSpPr txBox="1">
              <a:spLocks/>
            </p:cNvSpPr>
            <p:nvPr/>
          </p:nvSpPr>
          <p:spPr>
            <a:xfrm>
              <a:off x="9773471" y="1680342"/>
              <a:ext cx="1699066" cy="892552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72967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Wingdings" panose="05000000000000000000" pitchFamily="2" charset="2"/>
                <a:buChar char="§"/>
                <a:defRPr sz="23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1pPr>
              <a:lvl2pPr marL="807798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20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2pPr>
              <a:lvl3pPr marL="1080764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9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3pPr>
              <a:lvl4pPr marL="1436256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4pPr>
              <a:lvl5pPr marL="1793335" indent="-179335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5pPr>
              <a:lvl6pPr marL="2513847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910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7972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5034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lnSpc>
                  <a:spcPct val="100000"/>
                </a:lnSpc>
                <a:spcAft>
                  <a:spcPts val="1200"/>
                </a:spcAft>
                <a:buNone/>
              </a:pPr>
              <a:r>
                <a:rPr lang="en-US" sz="1600" b="1" dirty="0" smtClean="0">
                  <a:solidFill>
                    <a:schemeClr val="bg2">
                      <a:lumMod val="50000"/>
                    </a:schemeClr>
                  </a:solidFill>
                  <a:latin typeface="Roboto" pitchFamily="2" charset="0"/>
                  <a:ea typeface="Roboto" pitchFamily="2" charset="0"/>
                </a:rPr>
                <a:t>There </a:t>
              </a:r>
              <a:r>
                <a:rPr lang="en-US" sz="1600" b="1" dirty="0">
                  <a:solidFill>
                    <a:schemeClr val="bg2">
                      <a:lumMod val="50000"/>
                    </a:schemeClr>
                  </a:solidFill>
                  <a:latin typeface="Roboto" pitchFamily="2" charset="0"/>
                  <a:ea typeface="Roboto" pitchFamily="2" charset="0"/>
                </a:rPr>
                <a:t>will be email verification system</a:t>
              </a:r>
            </a:p>
            <a:p>
              <a:pPr marL="0" indent="0" algn="r">
                <a:lnSpc>
                  <a:spcPct val="100000"/>
                </a:lnSpc>
                <a:spcAft>
                  <a:spcPts val="1200"/>
                </a:spcAft>
                <a:buNone/>
              </a:pPr>
              <a:endParaRPr lang="en-US" sz="1600" b="1" dirty="0">
                <a:solidFill>
                  <a:srgbClr val="00C3E6"/>
                </a:solidFill>
                <a:latin typeface="Roboto" pitchFamily="2" charset="0"/>
                <a:ea typeface="Roboto" pitchFamily="2" charset="0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xmlns="" id="{B4C939B2-AA50-4BB5-B306-4625370E79A9}"/>
              </a:ext>
            </a:extLst>
          </p:cNvPr>
          <p:cNvGrpSpPr/>
          <p:nvPr/>
        </p:nvGrpSpPr>
        <p:grpSpPr>
          <a:xfrm>
            <a:off x="-2057604" y="5090443"/>
            <a:ext cx="4028864" cy="1138773"/>
            <a:chOff x="8240345" y="1569543"/>
            <a:chExt cx="3347894" cy="1114150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xmlns="" id="{1CC2F324-F3CE-43B5-A364-8F72C283E62D}"/>
                </a:ext>
              </a:extLst>
            </p:cNvPr>
            <p:cNvSpPr/>
            <p:nvPr/>
          </p:nvSpPr>
          <p:spPr>
            <a:xfrm>
              <a:off x="8240345" y="2252880"/>
              <a:ext cx="3347894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endParaRPr lang="en-US" sz="1100" dirty="0"/>
            </a:p>
          </p:txBody>
        </p:sp>
        <p:sp>
          <p:nvSpPr>
            <p:cNvPr id="33" name="Inhaltsplatzhalter 4">
              <a:extLst>
                <a:ext uri="{FF2B5EF4-FFF2-40B4-BE49-F238E27FC236}">
                  <a16:creationId xmlns:a16="http://schemas.microsoft.com/office/drawing/2014/main" xmlns="" id="{96E03AAE-E652-4A0C-93E5-B87B5C472E09}"/>
                </a:ext>
              </a:extLst>
            </p:cNvPr>
            <p:cNvSpPr txBox="1">
              <a:spLocks/>
            </p:cNvSpPr>
            <p:nvPr/>
          </p:nvSpPr>
          <p:spPr>
            <a:xfrm>
              <a:off x="9773471" y="1569543"/>
              <a:ext cx="1699066" cy="1114150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72967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Wingdings" panose="05000000000000000000" pitchFamily="2" charset="2"/>
                <a:buChar char="§"/>
                <a:defRPr sz="23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1pPr>
              <a:lvl2pPr marL="807798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20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2pPr>
              <a:lvl3pPr marL="1080764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9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3pPr>
              <a:lvl4pPr marL="1436256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4pPr>
              <a:lvl5pPr marL="1793335" indent="-179335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5pPr>
              <a:lvl6pPr marL="2513847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910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7972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5034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lnSpc>
                  <a:spcPct val="100000"/>
                </a:lnSpc>
                <a:spcAft>
                  <a:spcPts val="1200"/>
                </a:spcAft>
                <a:buNone/>
              </a:pPr>
              <a:r>
                <a:rPr lang="en-US" sz="1600" b="1" dirty="0" smtClean="0">
                  <a:solidFill>
                    <a:srgbClr val="002060"/>
                  </a:solidFill>
                  <a:latin typeface="Roboto" pitchFamily="2" charset="0"/>
                  <a:ea typeface="Roboto" pitchFamily="2" charset="0"/>
                </a:rPr>
                <a:t>We </a:t>
              </a:r>
              <a:r>
                <a:rPr lang="en-US" sz="1600" b="1" dirty="0">
                  <a:solidFill>
                    <a:srgbClr val="002060"/>
                  </a:solidFill>
                  <a:latin typeface="Roboto" pitchFamily="2" charset="0"/>
                  <a:ea typeface="Roboto" pitchFamily="2" charset="0"/>
                </a:rPr>
                <a:t>also work on online payment gateway integration</a:t>
              </a:r>
            </a:p>
            <a:p>
              <a:pPr marL="0" indent="0" algn="r">
                <a:lnSpc>
                  <a:spcPct val="100000"/>
                </a:lnSpc>
                <a:spcAft>
                  <a:spcPts val="1200"/>
                </a:spcAft>
                <a:buNone/>
              </a:pPr>
              <a:endParaRPr lang="en-US" sz="1600" b="1" dirty="0">
                <a:solidFill>
                  <a:srgbClr val="00B59A"/>
                </a:solidFill>
                <a:latin typeface="Roboto" pitchFamily="2" charset="0"/>
                <a:ea typeface="Roboto" pitchFamily="2" charset="0"/>
              </a:endParaRPr>
            </a:p>
          </p:txBody>
        </p:sp>
      </p:grpSp>
      <p:sp>
        <p:nvSpPr>
          <p:cNvPr id="34" name="Title 2">
            <a:extLst>
              <a:ext uri="{FF2B5EF4-FFF2-40B4-BE49-F238E27FC236}">
                <a16:creationId xmlns:a16="http://schemas.microsoft.com/office/drawing/2014/main" xmlns="" id="{4927E37E-6F98-4672-8A68-A600592F3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243" y="674025"/>
            <a:ext cx="11157817" cy="660511"/>
          </a:xfrm>
        </p:spPr>
        <p:txBody>
          <a:bodyPr/>
          <a:lstStyle/>
          <a:p>
            <a:r>
              <a:rPr lang="en-US" b="1" dirty="0" smtClean="0">
                <a:solidFill>
                  <a:srgbClr val="002060"/>
                </a:solidFill>
              </a:rPr>
              <a:t>Future Plans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654498" y="3244334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4412" y="3032369"/>
            <a:ext cx="3003987" cy="3851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61739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500"/>
                            </p:stCondLst>
                            <p:childTnLst>
                              <p:par>
                                <p:cTn id="5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0"/>
                            </p:stCondLst>
                            <p:childTnLst>
                              <p:par>
                                <p:cTn id="5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500"/>
                            </p:stCondLst>
                            <p:childTnLst>
                              <p:par>
                                <p:cTn id="5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000"/>
                            </p:stCondLst>
                            <p:childTnLst>
                              <p:par>
                                <p:cTn id="6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" grpId="0" animBg="1"/>
      <p:bldP spid="51" grpId="0" animBg="1"/>
      <p:bldP spid="54" grpId="0" animBg="1"/>
      <p:bldP spid="57" grpId="0" animBg="1"/>
      <p:bldP spid="60" grpId="0" animBg="1"/>
      <p:bldP spid="66" grpId="0" animBg="1"/>
      <p:bldP spid="75" grpId="0" animBg="1"/>
      <p:bldP spid="76" grpId="0" animBg="1"/>
      <p:bldP spid="84" grpId="0" animBg="1"/>
      <p:bldP spid="98" grpId="0"/>
      <p:bldP spid="99" grpId="0"/>
      <p:bldP spid="100" grpId="0"/>
      <p:bldP spid="10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FCA7C47-88E5-4371-A90F-2EDFDD488A8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04050" y="699867"/>
            <a:ext cx="9797831" cy="707886"/>
          </a:xfrm>
          <a:prstGeom prst="rect">
            <a:avLst/>
          </a:prstGeom>
          <a:solidFill>
            <a:schemeClr val="bg1"/>
          </a:solidFill>
        </p:spPr>
        <p:txBody>
          <a:bodyPr/>
          <a:lstStyle/>
          <a:p>
            <a:pPr algn="ctr"/>
            <a:r>
              <a:rPr lang="en-US" sz="4800" b="1" dirty="0" smtClean="0">
                <a:solidFill>
                  <a:srgbClr val="FF0000"/>
                </a:solidFill>
                <a:latin typeface="Bahnschrift SemiBold SemiConden" pitchFamily="34" charset="0"/>
              </a:rPr>
              <a:t>  Meet </a:t>
            </a:r>
            <a:r>
              <a:rPr lang="en-US" sz="4800" b="1" dirty="0" smtClean="0">
                <a:solidFill>
                  <a:srgbClr val="002060"/>
                </a:solidFill>
                <a:latin typeface="Bahnschrift SemiBold SemiConden" pitchFamily="34" charset="0"/>
              </a:rPr>
              <a:t>the</a:t>
            </a:r>
            <a:r>
              <a:rPr lang="en-US" sz="4800" b="1" dirty="0" smtClean="0">
                <a:solidFill>
                  <a:srgbClr val="FF0000"/>
                </a:solidFill>
                <a:latin typeface="Bahnschrift SemiBold SemiConden" pitchFamily="34" charset="0"/>
              </a:rPr>
              <a:t> Team</a:t>
            </a:r>
            <a:endParaRPr lang="en-US" sz="4800" b="1" dirty="0">
              <a:solidFill>
                <a:srgbClr val="FF0000"/>
              </a:solidFill>
              <a:latin typeface="Bahnschrift SemiBold SemiConden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07" t="18977" r="7384" b="28563"/>
          <a:stretch/>
        </p:blipFill>
        <p:spPr>
          <a:xfrm>
            <a:off x="6910514" y="2242651"/>
            <a:ext cx="2359656" cy="2359656"/>
          </a:xfrm>
          <a:prstGeom prst="ellipse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xmlns="" id="{F7B33BDA-B709-4686-8A18-8214479FA1BF}"/>
              </a:ext>
            </a:extLst>
          </p:cNvPr>
          <p:cNvGrpSpPr/>
          <p:nvPr/>
        </p:nvGrpSpPr>
        <p:grpSpPr>
          <a:xfrm>
            <a:off x="6416889" y="1771377"/>
            <a:ext cx="3184311" cy="3046891"/>
            <a:chOff x="3041649" y="2292351"/>
            <a:chExt cx="5123177" cy="4902085"/>
          </a:xfrm>
          <a:solidFill>
            <a:schemeClr val="bg2">
              <a:lumMod val="75000"/>
            </a:schemeClr>
          </a:solidFill>
        </p:grpSpPr>
        <p:sp>
          <p:nvSpPr>
            <p:cNvPr id="7" name="Freeform 38">
              <a:extLst>
                <a:ext uri="{FF2B5EF4-FFF2-40B4-BE49-F238E27FC236}">
                  <a16:creationId xmlns:a16="http://schemas.microsoft.com/office/drawing/2014/main" xmlns="" id="{D43CEF75-779E-4BF6-9BFE-3001358CE93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20859" y="2826013"/>
              <a:ext cx="4046144" cy="4050997"/>
            </a:xfrm>
            <a:custGeom>
              <a:avLst/>
              <a:gdLst>
                <a:gd name="T0" fmla="*/ 1291 w 2582"/>
                <a:gd name="T1" fmla="*/ 84 h 2583"/>
                <a:gd name="T2" fmla="*/ 83 w 2582"/>
                <a:gd name="T3" fmla="*/ 1291 h 2583"/>
                <a:gd name="T4" fmla="*/ 1291 w 2582"/>
                <a:gd name="T5" fmla="*/ 2499 h 2583"/>
                <a:gd name="T6" fmla="*/ 2499 w 2582"/>
                <a:gd name="T7" fmla="*/ 1291 h 2583"/>
                <a:gd name="T8" fmla="*/ 1291 w 2582"/>
                <a:gd name="T9" fmla="*/ 84 h 2583"/>
                <a:gd name="T10" fmla="*/ 1291 w 2582"/>
                <a:gd name="T11" fmla="*/ 2583 h 2583"/>
                <a:gd name="T12" fmla="*/ 0 w 2582"/>
                <a:gd name="T13" fmla="*/ 1291 h 2583"/>
                <a:gd name="T14" fmla="*/ 1291 w 2582"/>
                <a:gd name="T15" fmla="*/ 0 h 2583"/>
                <a:gd name="T16" fmla="*/ 2582 w 2582"/>
                <a:gd name="T17" fmla="*/ 1291 h 2583"/>
                <a:gd name="T18" fmla="*/ 1291 w 2582"/>
                <a:gd name="T19" fmla="*/ 2583 h 25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82" h="2583">
                  <a:moveTo>
                    <a:pt x="1291" y="84"/>
                  </a:moveTo>
                  <a:cubicBezTo>
                    <a:pt x="625" y="84"/>
                    <a:pt x="83" y="625"/>
                    <a:pt x="83" y="1291"/>
                  </a:cubicBezTo>
                  <a:cubicBezTo>
                    <a:pt x="83" y="1958"/>
                    <a:pt x="625" y="2499"/>
                    <a:pt x="1291" y="2499"/>
                  </a:cubicBezTo>
                  <a:cubicBezTo>
                    <a:pt x="1957" y="2499"/>
                    <a:pt x="2499" y="1958"/>
                    <a:pt x="2499" y="1291"/>
                  </a:cubicBezTo>
                  <a:cubicBezTo>
                    <a:pt x="2499" y="625"/>
                    <a:pt x="1957" y="84"/>
                    <a:pt x="1291" y="84"/>
                  </a:cubicBezTo>
                  <a:close/>
                  <a:moveTo>
                    <a:pt x="1291" y="2583"/>
                  </a:moveTo>
                  <a:cubicBezTo>
                    <a:pt x="579" y="2583"/>
                    <a:pt x="0" y="2003"/>
                    <a:pt x="0" y="1291"/>
                  </a:cubicBezTo>
                  <a:cubicBezTo>
                    <a:pt x="0" y="579"/>
                    <a:pt x="579" y="0"/>
                    <a:pt x="1291" y="0"/>
                  </a:cubicBezTo>
                  <a:cubicBezTo>
                    <a:pt x="2003" y="0"/>
                    <a:pt x="2582" y="579"/>
                    <a:pt x="2582" y="1291"/>
                  </a:cubicBezTo>
                  <a:cubicBezTo>
                    <a:pt x="2582" y="2003"/>
                    <a:pt x="2003" y="2583"/>
                    <a:pt x="1291" y="258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67">
              <a:extLst>
                <a:ext uri="{FF2B5EF4-FFF2-40B4-BE49-F238E27FC236}">
                  <a16:creationId xmlns:a16="http://schemas.microsoft.com/office/drawing/2014/main" xmlns="" id="{E18AFB88-097E-4294-938D-9FDCCD308FB3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0562" y="4111661"/>
              <a:ext cx="4853" cy="14556"/>
            </a:xfrm>
            <a:custGeom>
              <a:avLst/>
              <a:gdLst>
                <a:gd name="T0" fmla="*/ 3 w 3"/>
                <a:gd name="T1" fmla="*/ 0 h 12"/>
                <a:gd name="T2" fmla="*/ 0 w 3"/>
                <a:gd name="T3" fmla="*/ 12 h 12"/>
                <a:gd name="T4" fmla="*/ 3 w 3"/>
                <a:gd name="T5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12">
                  <a:moveTo>
                    <a:pt x="3" y="0"/>
                  </a:moveTo>
                  <a:cubicBezTo>
                    <a:pt x="2" y="4"/>
                    <a:pt x="1" y="8"/>
                    <a:pt x="0" y="12"/>
                  </a:cubicBezTo>
                  <a:cubicBezTo>
                    <a:pt x="1" y="7"/>
                    <a:pt x="2" y="3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70">
              <a:extLst>
                <a:ext uri="{FF2B5EF4-FFF2-40B4-BE49-F238E27FC236}">
                  <a16:creationId xmlns:a16="http://schemas.microsoft.com/office/drawing/2014/main" xmlns="" id="{F22C3B38-E93A-49BB-A548-B8818AD41C68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9671" y="4184432"/>
              <a:ext cx="0" cy="4853"/>
            </a:xfrm>
            <a:custGeom>
              <a:avLst/>
              <a:gdLst>
                <a:gd name="T0" fmla="*/ 0 w 1"/>
                <a:gd name="T1" fmla="*/ 1 h 5"/>
                <a:gd name="T2" fmla="*/ 0 w 1"/>
                <a:gd name="T3" fmla="*/ 5 h 5"/>
                <a:gd name="T4" fmla="*/ 0 w 1"/>
                <a:gd name="T5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5">
                  <a:moveTo>
                    <a:pt x="0" y="1"/>
                  </a:moveTo>
                  <a:cubicBezTo>
                    <a:pt x="0" y="3"/>
                    <a:pt x="0" y="4"/>
                    <a:pt x="0" y="5"/>
                  </a:cubicBezTo>
                  <a:cubicBezTo>
                    <a:pt x="1" y="2"/>
                    <a:pt x="1" y="0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xmlns="" id="{5B061F3E-2C04-48EF-935F-544409C4F62D}"/>
                </a:ext>
              </a:extLst>
            </p:cNvPr>
            <p:cNvSpPr>
              <a:spLocks/>
            </p:cNvSpPr>
            <p:nvPr/>
          </p:nvSpPr>
          <p:spPr bwMode="auto">
            <a:xfrm>
              <a:off x="3170619" y="2430593"/>
              <a:ext cx="4703028" cy="4763843"/>
            </a:xfrm>
            <a:custGeom>
              <a:avLst/>
              <a:gdLst>
                <a:gd name="connsiteX0" fmla="*/ 302877 w 4703028"/>
                <a:gd name="connsiteY0" fmla="*/ 1545076 h 4763843"/>
                <a:gd name="connsiteX1" fmla="*/ 301309 w 4703028"/>
                <a:gd name="connsiteY1" fmla="*/ 1609350 h 4763843"/>
                <a:gd name="connsiteX2" fmla="*/ 168036 w 4703028"/>
                <a:gd name="connsiteY2" fmla="*/ 2510754 h 4763843"/>
                <a:gd name="connsiteX3" fmla="*/ 384408 w 4703028"/>
                <a:gd name="connsiteY3" fmla="*/ 3388643 h 4763843"/>
                <a:gd name="connsiteX4" fmla="*/ 404791 w 4703028"/>
                <a:gd name="connsiteY4" fmla="*/ 3387075 h 4763843"/>
                <a:gd name="connsiteX5" fmla="*/ 257407 w 4703028"/>
                <a:gd name="connsiteY5" fmla="*/ 2897966 h 4763843"/>
                <a:gd name="connsiteX6" fmla="*/ 276222 w 4703028"/>
                <a:gd name="connsiteY6" fmla="*/ 2805474 h 4763843"/>
                <a:gd name="connsiteX7" fmla="*/ 323259 w 4703028"/>
                <a:gd name="connsiteY7" fmla="*/ 2883857 h 4763843"/>
                <a:gd name="connsiteX8" fmla="*/ 715237 w 4703028"/>
                <a:gd name="connsiteY8" fmla="*/ 3780558 h 4763843"/>
                <a:gd name="connsiteX9" fmla="*/ 1085264 w 4703028"/>
                <a:gd name="connsiteY9" fmla="*/ 4136416 h 4763843"/>
                <a:gd name="connsiteX10" fmla="*/ 1516440 w 4703028"/>
                <a:gd name="connsiteY10" fmla="*/ 4415460 h 4763843"/>
                <a:gd name="connsiteX11" fmla="*/ 1997788 w 4703028"/>
                <a:gd name="connsiteY11" fmla="*/ 4597308 h 4763843"/>
                <a:gd name="connsiteX12" fmla="*/ 2508927 w 4703028"/>
                <a:gd name="connsiteY12" fmla="*/ 4661582 h 4763843"/>
                <a:gd name="connsiteX13" fmla="*/ 3096894 w 4703028"/>
                <a:gd name="connsiteY13" fmla="*/ 4631796 h 4763843"/>
                <a:gd name="connsiteX14" fmla="*/ 3385390 w 4703028"/>
                <a:gd name="connsiteY14" fmla="*/ 4575361 h 4763843"/>
                <a:gd name="connsiteX15" fmla="*/ 3670749 w 4703028"/>
                <a:gd name="connsiteY15" fmla="*/ 4471895 h 4763843"/>
                <a:gd name="connsiteX16" fmla="*/ 4250876 w 4703028"/>
                <a:gd name="connsiteY16" fmla="*/ 3953000 h 4763843"/>
                <a:gd name="connsiteX17" fmla="*/ 4645990 w 4703028"/>
                <a:gd name="connsiteY17" fmla="*/ 3286745 h 4763843"/>
                <a:gd name="connsiteX18" fmla="*/ 4666373 w 4703028"/>
                <a:gd name="connsiteY18" fmla="*/ 2874451 h 4763843"/>
                <a:gd name="connsiteX19" fmla="*/ 4605224 w 4703028"/>
                <a:gd name="connsiteY19" fmla="*/ 2485672 h 4763843"/>
                <a:gd name="connsiteX20" fmla="*/ 4608360 w 4703028"/>
                <a:gd name="connsiteY20" fmla="*/ 2444912 h 4763843"/>
                <a:gd name="connsiteX21" fmla="*/ 4625607 w 4703028"/>
                <a:gd name="connsiteY21" fmla="*/ 2449615 h 4763843"/>
                <a:gd name="connsiteX22" fmla="*/ 4669509 w 4703028"/>
                <a:gd name="connsiteY22" fmla="*/ 3271069 h 4763843"/>
                <a:gd name="connsiteX23" fmla="*/ 4537804 w 4703028"/>
                <a:gd name="connsiteY23" fmla="*/ 3595574 h 4763843"/>
                <a:gd name="connsiteX24" fmla="*/ 4327704 w 4703028"/>
                <a:gd name="connsiteY24" fmla="*/ 3894997 h 4763843"/>
                <a:gd name="connsiteX25" fmla="*/ 4040776 w 4703028"/>
                <a:gd name="connsiteY25" fmla="*/ 4219502 h 4763843"/>
                <a:gd name="connsiteX26" fmla="*/ 3694268 w 4703028"/>
                <a:gd name="connsiteY26" fmla="*/ 4484437 h 4763843"/>
                <a:gd name="connsiteX27" fmla="*/ 3184697 w 4703028"/>
                <a:gd name="connsiteY27" fmla="*/ 4691367 h 4763843"/>
                <a:gd name="connsiteX28" fmla="*/ 2642200 w 4703028"/>
                <a:gd name="connsiteY28" fmla="*/ 4763480 h 4763843"/>
                <a:gd name="connsiteX29" fmla="*/ 2099703 w 4703028"/>
                <a:gd name="connsiteY29" fmla="*/ 4714882 h 4763843"/>
                <a:gd name="connsiteX30" fmla="*/ 1571317 w 4703028"/>
                <a:gd name="connsiteY30" fmla="*/ 4553414 h 4763843"/>
                <a:gd name="connsiteX31" fmla="*/ 908090 w 4703028"/>
                <a:gd name="connsiteY31" fmla="*/ 4147390 h 4763843"/>
                <a:gd name="connsiteX32" fmla="*/ 633706 w 4703028"/>
                <a:gd name="connsiteY32" fmla="*/ 3866779 h 4763843"/>
                <a:gd name="connsiteX33" fmla="*/ 409495 w 4703028"/>
                <a:gd name="connsiteY33" fmla="*/ 3539138 h 4763843"/>
                <a:gd name="connsiteX34" fmla="*/ 378136 w 4703028"/>
                <a:gd name="connsiteY34" fmla="*/ 3465458 h 4763843"/>
                <a:gd name="connsiteX35" fmla="*/ 119431 w 4703028"/>
                <a:gd name="connsiteY35" fmla="*/ 2548378 h 4763843"/>
                <a:gd name="connsiteX36" fmla="*/ 258975 w 4703028"/>
                <a:gd name="connsiteY36" fmla="*/ 1595241 h 4763843"/>
                <a:gd name="connsiteX37" fmla="*/ 302877 w 4703028"/>
                <a:gd name="connsiteY37" fmla="*/ 1545076 h 4763843"/>
                <a:gd name="connsiteX38" fmla="*/ 1990177 w 4703028"/>
                <a:gd name="connsiteY38" fmla="*/ 145 h 4763843"/>
                <a:gd name="connsiteX39" fmla="*/ 2005686 w 4703028"/>
                <a:gd name="connsiteY39" fmla="*/ 6997 h 4763843"/>
                <a:gd name="connsiteX40" fmla="*/ 1971133 w 4703028"/>
                <a:gd name="connsiteY40" fmla="*/ 30491 h 4763843"/>
                <a:gd name="connsiteX41" fmla="*/ 1595760 w 4703028"/>
                <a:gd name="connsiteY41" fmla="*/ 169887 h 4763843"/>
                <a:gd name="connsiteX42" fmla="*/ 1245516 w 4703028"/>
                <a:gd name="connsiteY42" fmla="*/ 354704 h 4763843"/>
                <a:gd name="connsiteX43" fmla="*/ 639264 w 4703028"/>
                <a:gd name="connsiteY43" fmla="*/ 860601 h 4763843"/>
                <a:gd name="connsiteX44" fmla="*/ 219914 w 4703028"/>
                <a:gd name="connsiteY44" fmla="*/ 1537218 h 4763843"/>
                <a:gd name="connsiteX45" fmla="*/ 64424 w 4703028"/>
                <a:gd name="connsiteY45" fmla="*/ 2328172 h 4763843"/>
                <a:gd name="connsiteX46" fmla="*/ 224626 w 4703028"/>
                <a:gd name="connsiteY46" fmla="*/ 3156716 h 4763843"/>
                <a:gd name="connsiteX47" fmla="*/ 612564 w 4703028"/>
                <a:gd name="connsiteY47" fmla="*/ 3894417 h 4763843"/>
                <a:gd name="connsiteX48" fmla="*/ 618846 w 4703028"/>
                <a:gd name="connsiteY48" fmla="*/ 3927308 h 4763843"/>
                <a:gd name="connsiteX49" fmla="*/ 587434 w 4703028"/>
                <a:gd name="connsiteY49" fmla="*/ 3902248 h 4763843"/>
                <a:gd name="connsiteX50" fmla="*/ 380115 w 4703028"/>
                <a:gd name="connsiteY50" fmla="*/ 3573337 h 4763843"/>
                <a:gd name="connsiteX51" fmla="*/ 210490 w 4703028"/>
                <a:gd name="connsiteY51" fmla="*/ 3233462 h 4763843"/>
                <a:gd name="connsiteX52" fmla="*/ 83271 w 4703028"/>
                <a:gd name="connsiteY52" fmla="*/ 2870093 h 4763843"/>
                <a:gd name="connsiteX53" fmla="*/ 9453 w 4703028"/>
                <a:gd name="connsiteY53" fmla="*/ 2473833 h 4763843"/>
                <a:gd name="connsiteX54" fmla="*/ 51859 w 4703028"/>
                <a:gd name="connsiteY54" fmla="*/ 1864564 h 4763843"/>
                <a:gd name="connsiteX55" fmla="*/ 282738 w 4703028"/>
                <a:gd name="connsiteY55" fmla="*/ 1308547 h 4763843"/>
                <a:gd name="connsiteX56" fmla="*/ 1000502 w 4703028"/>
                <a:gd name="connsiteY56" fmla="*/ 489401 h 4763843"/>
                <a:gd name="connsiteX57" fmla="*/ 1961709 w 4703028"/>
                <a:gd name="connsiteY57" fmla="*/ 3865 h 4763843"/>
                <a:gd name="connsiteX58" fmla="*/ 1990177 w 4703028"/>
                <a:gd name="connsiteY58" fmla="*/ 145 h 4763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4703028" h="4763843">
                  <a:moveTo>
                    <a:pt x="302877" y="1545076"/>
                  </a:moveTo>
                  <a:cubicBezTo>
                    <a:pt x="313852" y="1549779"/>
                    <a:pt x="313852" y="1577997"/>
                    <a:pt x="301309" y="1609350"/>
                  </a:cubicBezTo>
                  <a:cubicBezTo>
                    <a:pt x="197827" y="1897799"/>
                    <a:pt x="152357" y="2206628"/>
                    <a:pt x="168036" y="2510754"/>
                  </a:cubicBezTo>
                  <a:cubicBezTo>
                    <a:pt x="180580" y="2814880"/>
                    <a:pt x="255839" y="3115870"/>
                    <a:pt x="384408" y="3388643"/>
                  </a:cubicBezTo>
                  <a:cubicBezTo>
                    <a:pt x="390680" y="3383940"/>
                    <a:pt x="396951" y="3383940"/>
                    <a:pt x="404791" y="3387075"/>
                  </a:cubicBezTo>
                  <a:cubicBezTo>
                    <a:pt x="335803" y="3230309"/>
                    <a:pt x="290333" y="3064138"/>
                    <a:pt x="257407" y="2897966"/>
                  </a:cubicBezTo>
                  <a:cubicBezTo>
                    <a:pt x="249568" y="2849368"/>
                    <a:pt x="257407" y="2808609"/>
                    <a:pt x="276222" y="2805474"/>
                  </a:cubicBezTo>
                  <a:cubicBezTo>
                    <a:pt x="293469" y="2802339"/>
                    <a:pt x="315420" y="2838395"/>
                    <a:pt x="323259" y="2883857"/>
                  </a:cubicBezTo>
                  <a:cubicBezTo>
                    <a:pt x="400087" y="3203659"/>
                    <a:pt x="528656" y="3509353"/>
                    <a:pt x="715237" y="3780558"/>
                  </a:cubicBezTo>
                  <a:cubicBezTo>
                    <a:pt x="828127" y="3910673"/>
                    <a:pt x="951992" y="4029815"/>
                    <a:pt x="1085264" y="4136416"/>
                  </a:cubicBezTo>
                  <a:cubicBezTo>
                    <a:pt x="1218537" y="4243017"/>
                    <a:pt x="1362784" y="4338644"/>
                    <a:pt x="1516440" y="4415460"/>
                  </a:cubicBezTo>
                  <a:cubicBezTo>
                    <a:pt x="1670095" y="4493842"/>
                    <a:pt x="1831590" y="4554981"/>
                    <a:pt x="1997788" y="4597308"/>
                  </a:cubicBezTo>
                  <a:cubicBezTo>
                    <a:pt x="2165555" y="4638067"/>
                    <a:pt x="2338025" y="4660014"/>
                    <a:pt x="2508927" y="4661582"/>
                  </a:cubicBezTo>
                  <a:cubicBezTo>
                    <a:pt x="2709620" y="4663150"/>
                    <a:pt x="2902473" y="4655311"/>
                    <a:pt x="3096894" y="4631796"/>
                  </a:cubicBezTo>
                  <a:cubicBezTo>
                    <a:pt x="3192537" y="4617688"/>
                    <a:pt x="3289747" y="4602011"/>
                    <a:pt x="3385390" y="4575361"/>
                  </a:cubicBezTo>
                  <a:cubicBezTo>
                    <a:pt x="3482600" y="4550278"/>
                    <a:pt x="3576675" y="4514222"/>
                    <a:pt x="3670749" y="4471895"/>
                  </a:cubicBezTo>
                  <a:cubicBezTo>
                    <a:pt x="3890257" y="4326103"/>
                    <a:pt x="4084678" y="4152093"/>
                    <a:pt x="4250876" y="3953000"/>
                  </a:cubicBezTo>
                  <a:cubicBezTo>
                    <a:pt x="4415507" y="3755475"/>
                    <a:pt x="4550348" y="3529732"/>
                    <a:pt x="4645990" y="3286745"/>
                  </a:cubicBezTo>
                  <a:cubicBezTo>
                    <a:pt x="4663237" y="3150359"/>
                    <a:pt x="4671077" y="3010837"/>
                    <a:pt x="4666373" y="2874451"/>
                  </a:cubicBezTo>
                  <a:cubicBezTo>
                    <a:pt x="4661669" y="2738065"/>
                    <a:pt x="4641286" y="2604814"/>
                    <a:pt x="4605224" y="2485672"/>
                  </a:cubicBezTo>
                  <a:cubicBezTo>
                    <a:pt x="4600521" y="2473130"/>
                    <a:pt x="4602089" y="2452751"/>
                    <a:pt x="4608360" y="2444912"/>
                  </a:cubicBezTo>
                  <a:cubicBezTo>
                    <a:pt x="4613064" y="2433939"/>
                    <a:pt x="4622471" y="2435506"/>
                    <a:pt x="4625607" y="2449615"/>
                  </a:cubicBezTo>
                  <a:cubicBezTo>
                    <a:pt x="4700867" y="2689467"/>
                    <a:pt x="4732225" y="2966943"/>
                    <a:pt x="4669509" y="3271069"/>
                  </a:cubicBezTo>
                  <a:cubicBezTo>
                    <a:pt x="4645990" y="3380805"/>
                    <a:pt x="4598953" y="3490541"/>
                    <a:pt x="4537804" y="3595574"/>
                  </a:cubicBezTo>
                  <a:cubicBezTo>
                    <a:pt x="4476656" y="3700607"/>
                    <a:pt x="4404532" y="3800937"/>
                    <a:pt x="4327704" y="3894997"/>
                  </a:cubicBezTo>
                  <a:cubicBezTo>
                    <a:pt x="4238333" y="4009436"/>
                    <a:pt x="4144259" y="4119172"/>
                    <a:pt x="4040776" y="4219502"/>
                  </a:cubicBezTo>
                  <a:cubicBezTo>
                    <a:pt x="3935726" y="4319832"/>
                    <a:pt x="3821269" y="4410757"/>
                    <a:pt x="3694268" y="4484437"/>
                  </a:cubicBezTo>
                  <a:cubicBezTo>
                    <a:pt x="3534341" y="4576928"/>
                    <a:pt x="3361871" y="4645905"/>
                    <a:pt x="3184697" y="4691367"/>
                  </a:cubicBezTo>
                  <a:cubicBezTo>
                    <a:pt x="3005955" y="4738397"/>
                    <a:pt x="2824077" y="4761912"/>
                    <a:pt x="2642200" y="4763480"/>
                  </a:cubicBezTo>
                  <a:cubicBezTo>
                    <a:pt x="2460322" y="4766615"/>
                    <a:pt x="2280012" y="4749371"/>
                    <a:pt x="2099703" y="4714882"/>
                  </a:cubicBezTo>
                  <a:cubicBezTo>
                    <a:pt x="1920961" y="4678826"/>
                    <a:pt x="1743787" y="4623958"/>
                    <a:pt x="1571317" y="4553414"/>
                  </a:cubicBezTo>
                  <a:cubicBezTo>
                    <a:pt x="1328290" y="4454651"/>
                    <a:pt x="1104079" y="4318265"/>
                    <a:pt x="908090" y="4147390"/>
                  </a:cubicBezTo>
                  <a:cubicBezTo>
                    <a:pt x="809312" y="4061169"/>
                    <a:pt x="716805" y="3968677"/>
                    <a:pt x="633706" y="3866779"/>
                  </a:cubicBezTo>
                  <a:cubicBezTo>
                    <a:pt x="550607" y="3764881"/>
                    <a:pt x="475347" y="3655145"/>
                    <a:pt x="409495" y="3539138"/>
                  </a:cubicBezTo>
                  <a:cubicBezTo>
                    <a:pt x="393815" y="3514056"/>
                    <a:pt x="382840" y="3488973"/>
                    <a:pt x="378136" y="3465458"/>
                  </a:cubicBezTo>
                  <a:cubicBezTo>
                    <a:pt x="230753" y="3184847"/>
                    <a:pt x="141382" y="2869748"/>
                    <a:pt x="119431" y="2548378"/>
                  </a:cubicBezTo>
                  <a:cubicBezTo>
                    <a:pt x="99048" y="2228575"/>
                    <a:pt x="144518" y="1899367"/>
                    <a:pt x="258975" y="1595241"/>
                  </a:cubicBezTo>
                  <a:cubicBezTo>
                    <a:pt x="271518" y="1562320"/>
                    <a:pt x="290333" y="1540373"/>
                    <a:pt x="302877" y="1545076"/>
                  </a:cubicBezTo>
                  <a:close/>
                  <a:moveTo>
                    <a:pt x="1990177" y="145"/>
                  </a:moveTo>
                  <a:cubicBezTo>
                    <a:pt x="1998226" y="732"/>
                    <a:pt x="2004116" y="3082"/>
                    <a:pt x="2005686" y="6997"/>
                  </a:cubicBezTo>
                  <a:cubicBezTo>
                    <a:pt x="2005686" y="14829"/>
                    <a:pt x="1993121" y="24226"/>
                    <a:pt x="1971133" y="30491"/>
                  </a:cubicBezTo>
                  <a:cubicBezTo>
                    <a:pt x="1842344" y="69647"/>
                    <a:pt x="1716696" y="115068"/>
                    <a:pt x="1595760" y="169887"/>
                  </a:cubicBezTo>
                  <a:cubicBezTo>
                    <a:pt x="1474823" y="223139"/>
                    <a:pt x="1357028" y="285789"/>
                    <a:pt x="1245516" y="354704"/>
                  </a:cubicBezTo>
                  <a:cubicBezTo>
                    <a:pt x="1020920" y="492533"/>
                    <a:pt x="815171" y="661688"/>
                    <a:pt x="639264" y="860601"/>
                  </a:cubicBezTo>
                  <a:cubicBezTo>
                    <a:pt x="464928" y="1059514"/>
                    <a:pt x="318862" y="1286619"/>
                    <a:pt x="219914" y="1537218"/>
                  </a:cubicBezTo>
                  <a:cubicBezTo>
                    <a:pt x="117825" y="1786252"/>
                    <a:pt x="64424" y="2057212"/>
                    <a:pt x="64424" y="2328172"/>
                  </a:cubicBezTo>
                  <a:cubicBezTo>
                    <a:pt x="67565" y="2619494"/>
                    <a:pt x="127249" y="2896719"/>
                    <a:pt x="224626" y="3156716"/>
                  </a:cubicBezTo>
                  <a:cubicBezTo>
                    <a:pt x="322003" y="3416712"/>
                    <a:pt x="453933" y="3657914"/>
                    <a:pt x="612564" y="3894417"/>
                  </a:cubicBezTo>
                  <a:cubicBezTo>
                    <a:pt x="621988" y="3910079"/>
                    <a:pt x="625129" y="3922609"/>
                    <a:pt x="618846" y="3927308"/>
                  </a:cubicBezTo>
                  <a:cubicBezTo>
                    <a:pt x="610993" y="3927308"/>
                    <a:pt x="596858" y="3916344"/>
                    <a:pt x="587434" y="3902248"/>
                  </a:cubicBezTo>
                  <a:cubicBezTo>
                    <a:pt x="510475" y="3792611"/>
                    <a:pt x="442939" y="3684540"/>
                    <a:pt x="380115" y="3573337"/>
                  </a:cubicBezTo>
                  <a:cubicBezTo>
                    <a:pt x="315721" y="3463700"/>
                    <a:pt x="260750" y="3350930"/>
                    <a:pt x="210490" y="3233462"/>
                  </a:cubicBezTo>
                  <a:cubicBezTo>
                    <a:pt x="160231" y="3117560"/>
                    <a:pt x="116254" y="2996959"/>
                    <a:pt x="83271" y="2870093"/>
                  </a:cubicBezTo>
                  <a:cubicBezTo>
                    <a:pt x="48718" y="2744793"/>
                    <a:pt x="22018" y="2611663"/>
                    <a:pt x="9453" y="2473833"/>
                  </a:cubicBezTo>
                  <a:cubicBezTo>
                    <a:pt x="-12535" y="2267089"/>
                    <a:pt x="4741" y="2061911"/>
                    <a:pt x="51859" y="1864564"/>
                  </a:cubicBezTo>
                  <a:cubicBezTo>
                    <a:pt x="98977" y="1668783"/>
                    <a:pt x="177508" y="1480834"/>
                    <a:pt x="282738" y="1308547"/>
                  </a:cubicBezTo>
                  <a:cubicBezTo>
                    <a:pt x="475922" y="989033"/>
                    <a:pt x="717794" y="711807"/>
                    <a:pt x="1000502" y="489401"/>
                  </a:cubicBezTo>
                  <a:cubicBezTo>
                    <a:pt x="1283210" y="266994"/>
                    <a:pt x="1609895" y="96273"/>
                    <a:pt x="1961709" y="3865"/>
                  </a:cubicBezTo>
                  <a:cubicBezTo>
                    <a:pt x="1971918" y="732"/>
                    <a:pt x="1982127" y="-442"/>
                    <a:pt x="1990177" y="14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66" name="Freeform 162">
              <a:extLst>
                <a:ext uri="{FF2B5EF4-FFF2-40B4-BE49-F238E27FC236}">
                  <a16:creationId xmlns:a16="http://schemas.microsoft.com/office/drawing/2014/main" xmlns="" id="{08AC040B-0AE2-4A61-B533-970172490DB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39472" y="2758092"/>
              <a:ext cx="4725354" cy="4298421"/>
            </a:xfrm>
            <a:custGeom>
              <a:avLst/>
              <a:gdLst>
                <a:gd name="T0" fmla="*/ 710 w 3015"/>
                <a:gd name="T1" fmla="*/ 2394 h 2742"/>
                <a:gd name="T2" fmla="*/ 1687 w 3015"/>
                <a:gd name="T3" fmla="*/ 2580 h 2742"/>
                <a:gd name="T4" fmla="*/ 951 w 3015"/>
                <a:gd name="T5" fmla="*/ 2492 h 2742"/>
                <a:gd name="T6" fmla="*/ 2229 w 3015"/>
                <a:gd name="T7" fmla="*/ 732 h 2742"/>
                <a:gd name="T8" fmla="*/ 1520 w 3015"/>
                <a:gd name="T9" fmla="*/ 381 h 2742"/>
                <a:gd name="T10" fmla="*/ 1110 w 3015"/>
                <a:gd name="T11" fmla="*/ 428 h 2742"/>
                <a:gd name="T12" fmla="*/ 879 w 3015"/>
                <a:gd name="T13" fmla="*/ 518 h 2742"/>
                <a:gd name="T14" fmla="*/ 661 w 3015"/>
                <a:gd name="T15" fmla="*/ 700 h 2742"/>
                <a:gd name="T16" fmla="*/ 823 w 3015"/>
                <a:gd name="T17" fmla="*/ 565 h 2742"/>
                <a:gd name="T18" fmla="*/ 878 w 3015"/>
                <a:gd name="T19" fmla="*/ 563 h 2742"/>
                <a:gd name="T20" fmla="*/ 605 w 3015"/>
                <a:gd name="T21" fmla="*/ 888 h 2742"/>
                <a:gd name="T22" fmla="*/ 490 w 3015"/>
                <a:gd name="T23" fmla="*/ 1630 h 2742"/>
                <a:gd name="T24" fmla="*/ 1048 w 3015"/>
                <a:gd name="T25" fmla="*/ 2139 h 2742"/>
                <a:gd name="T26" fmla="*/ 1410 w 3015"/>
                <a:gd name="T27" fmla="*/ 2150 h 2742"/>
                <a:gd name="T28" fmla="*/ 1024 w 3015"/>
                <a:gd name="T29" fmla="*/ 2187 h 2742"/>
                <a:gd name="T30" fmla="*/ 633 w 3015"/>
                <a:gd name="T31" fmla="*/ 1983 h 2742"/>
                <a:gd name="T32" fmla="*/ 364 w 3015"/>
                <a:gd name="T33" fmla="*/ 1048 h 2742"/>
                <a:gd name="T34" fmla="*/ 382 w 3015"/>
                <a:gd name="T35" fmla="*/ 985 h 2742"/>
                <a:gd name="T36" fmla="*/ 267 w 3015"/>
                <a:gd name="T37" fmla="*/ 1295 h 2742"/>
                <a:gd name="T38" fmla="*/ 316 w 3015"/>
                <a:gd name="T39" fmla="*/ 1547 h 2742"/>
                <a:gd name="T40" fmla="*/ 360 w 3015"/>
                <a:gd name="T41" fmla="*/ 1586 h 2742"/>
                <a:gd name="T42" fmla="*/ 557 w 3015"/>
                <a:gd name="T43" fmla="*/ 2011 h 2742"/>
                <a:gd name="T44" fmla="*/ 1547 w 3015"/>
                <a:gd name="T45" fmla="*/ 2383 h 2742"/>
                <a:gd name="T46" fmla="*/ 2026 w 3015"/>
                <a:gd name="T47" fmla="*/ 2179 h 2742"/>
                <a:gd name="T48" fmla="*/ 2354 w 3015"/>
                <a:gd name="T49" fmla="*/ 1751 h 2742"/>
                <a:gd name="T50" fmla="*/ 2382 w 3015"/>
                <a:gd name="T51" fmla="*/ 1766 h 2742"/>
                <a:gd name="T52" fmla="*/ 1882 w 3015"/>
                <a:gd name="T53" fmla="*/ 2429 h 2742"/>
                <a:gd name="T54" fmla="*/ 1903 w 3015"/>
                <a:gd name="T55" fmla="*/ 2511 h 2742"/>
                <a:gd name="T56" fmla="*/ 2560 w 3015"/>
                <a:gd name="T57" fmla="*/ 1916 h 2742"/>
                <a:gd name="T58" fmla="*/ 2589 w 3015"/>
                <a:gd name="T59" fmla="*/ 1886 h 2742"/>
                <a:gd name="T60" fmla="*/ 2589 w 3015"/>
                <a:gd name="T61" fmla="*/ 1938 h 2742"/>
                <a:gd name="T62" fmla="*/ 2366 w 3015"/>
                <a:gd name="T63" fmla="*/ 2311 h 2742"/>
                <a:gd name="T64" fmla="*/ 2012 w 3015"/>
                <a:gd name="T65" fmla="*/ 2590 h 2742"/>
                <a:gd name="T66" fmla="*/ 1571 w 3015"/>
                <a:gd name="T67" fmla="*/ 2730 h 2742"/>
                <a:gd name="T68" fmla="*/ 1454 w 3015"/>
                <a:gd name="T69" fmla="*/ 2740 h 2742"/>
                <a:gd name="T70" fmla="*/ 1100 w 3015"/>
                <a:gd name="T71" fmla="*/ 2708 h 2742"/>
                <a:gd name="T72" fmla="*/ 301 w 3015"/>
                <a:gd name="T73" fmla="*/ 2192 h 2742"/>
                <a:gd name="T74" fmla="*/ 4 w 3015"/>
                <a:gd name="T75" fmla="*/ 1267 h 2742"/>
                <a:gd name="T76" fmla="*/ 852 w 3015"/>
                <a:gd name="T77" fmla="*/ 23 h 2742"/>
                <a:gd name="T78" fmla="*/ 1002 w 3015"/>
                <a:gd name="T79" fmla="*/ 25 h 2742"/>
                <a:gd name="T80" fmla="*/ 356 w 3015"/>
                <a:gd name="T81" fmla="*/ 587 h 2742"/>
                <a:gd name="T82" fmla="*/ 253 w 3015"/>
                <a:gd name="T83" fmla="*/ 1854 h 2742"/>
                <a:gd name="T84" fmla="*/ 185 w 3015"/>
                <a:gd name="T85" fmla="*/ 1213 h 2742"/>
                <a:gd name="T86" fmla="*/ 271 w 3015"/>
                <a:gd name="T87" fmla="*/ 863 h 2742"/>
                <a:gd name="T88" fmla="*/ 648 w 3015"/>
                <a:gd name="T89" fmla="*/ 387 h 2742"/>
                <a:gd name="T90" fmla="*/ 1424 w 3015"/>
                <a:gd name="T91" fmla="*/ 117 h 2742"/>
                <a:gd name="T92" fmla="*/ 2581 w 3015"/>
                <a:gd name="T93" fmla="*/ 523 h 2742"/>
                <a:gd name="T94" fmla="*/ 2852 w 3015"/>
                <a:gd name="T95" fmla="*/ 848 h 2742"/>
                <a:gd name="T96" fmla="*/ 3010 w 3015"/>
                <a:gd name="T97" fmla="*/ 1281 h 2742"/>
                <a:gd name="T98" fmla="*/ 2986 w 3015"/>
                <a:gd name="T99" fmla="*/ 1353 h 2742"/>
                <a:gd name="T100" fmla="*/ 2821 w 3015"/>
                <a:gd name="T101" fmla="*/ 905 h 2742"/>
                <a:gd name="T102" fmla="*/ 2405 w 3015"/>
                <a:gd name="T103" fmla="*/ 449 h 2742"/>
                <a:gd name="T104" fmla="*/ 1858 w 3015"/>
                <a:gd name="T105" fmla="*/ 216 h 2742"/>
                <a:gd name="T106" fmla="*/ 708 w 3015"/>
                <a:gd name="T107" fmla="*/ 453 h 2742"/>
                <a:gd name="T108" fmla="*/ 371 w 3015"/>
                <a:gd name="T109" fmla="*/ 849 h 2742"/>
                <a:gd name="T110" fmla="*/ 623 w 3015"/>
                <a:gd name="T111" fmla="*/ 590 h 2742"/>
                <a:gd name="T112" fmla="*/ 1516 w 3015"/>
                <a:gd name="T113" fmla="*/ 276 h 2742"/>
                <a:gd name="T114" fmla="*/ 1829 w 3015"/>
                <a:gd name="T115" fmla="*/ 346 h 2742"/>
                <a:gd name="T116" fmla="*/ 2257 w 3015"/>
                <a:gd name="T117" fmla="*/ 598 h 2742"/>
                <a:gd name="T118" fmla="*/ 2537 w 3015"/>
                <a:gd name="T119" fmla="*/ 1023 h 2742"/>
                <a:gd name="T120" fmla="*/ 2495 w 3015"/>
                <a:gd name="T121" fmla="*/ 1116 h 27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015" h="2742">
                  <a:moveTo>
                    <a:pt x="951" y="2492"/>
                  </a:moveTo>
                  <a:cubicBezTo>
                    <a:pt x="868" y="2471"/>
                    <a:pt x="787" y="2437"/>
                    <a:pt x="710" y="2394"/>
                  </a:cubicBezTo>
                  <a:cubicBezTo>
                    <a:pt x="853" y="2489"/>
                    <a:pt x="1014" y="2555"/>
                    <a:pt x="1181" y="2587"/>
                  </a:cubicBezTo>
                  <a:cubicBezTo>
                    <a:pt x="1348" y="2619"/>
                    <a:pt x="1521" y="2616"/>
                    <a:pt x="1687" y="2580"/>
                  </a:cubicBezTo>
                  <a:cubicBezTo>
                    <a:pt x="1564" y="2593"/>
                    <a:pt x="1438" y="2593"/>
                    <a:pt x="1314" y="2579"/>
                  </a:cubicBezTo>
                  <a:cubicBezTo>
                    <a:pt x="1190" y="2565"/>
                    <a:pt x="1067" y="2536"/>
                    <a:pt x="951" y="2492"/>
                  </a:cubicBezTo>
                  <a:close/>
                  <a:moveTo>
                    <a:pt x="2467" y="1072"/>
                  </a:moveTo>
                  <a:cubicBezTo>
                    <a:pt x="2404" y="944"/>
                    <a:pt x="2324" y="830"/>
                    <a:pt x="2229" y="732"/>
                  </a:cubicBezTo>
                  <a:cubicBezTo>
                    <a:pt x="2135" y="635"/>
                    <a:pt x="2026" y="554"/>
                    <a:pt x="1906" y="494"/>
                  </a:cubicBezTo>
                  <a:cubicBezTo>
                    <a:pt x="1786" y="434"/>
                    <a:pt x="1656" y="395"/>
                    <a:pt x="1520" y="381"/>
                  </a:cubicBezTo>
                  <a:cubicBezTo>
                    <a:pt x="1384" y="368"/>
                    <a:pt x="1244" y="379"/>
                    <a:pt x="1109" y="418"/>
                  </a:cubicBezTo>
                  <a:cubicBezTo>
                    <a:pt x="1110" y="421"/>
                    <a:pt x="1111" y="425"/>
                    <a:pt x="1110" y="428"/>
                  </a:cubicBezTo>
                  <a:cubicBezTo>
                    <a:pt x="1105" y="445"/>
                    <a:pt x="1084" y="459"/>
                    <a:pt x="1062" y="463"/>
                  </a:cubicBezTo>
                  <a:cubicBezTo>
                    <a:pt x="1001" y="475"/>
                    <a:pt x="939" y="494"/>
                    <a:pt x="879" y="518"/>
                  </a:cubicBezTo>
                  <a:cubicBezTo>
                    <a:pt x="776" y="578"/>
                    <a:pt x="686" y="660"/>
                    <a:pt x="614" y="755"/>
                  </a:cubicBezTo>
                  <a:cubicBezTo>
                    <a:pt x="629" y="736"/>
                    <a:pt x="645" y="718"/>
                    <a:pt x="661" y="700"/>
                  </a:cubicBezTo>
                  <a:cubicBezTo>
                    <a:pt x="677" y="683"/>
                    <a:pt x="693" y="666"/>
                    <a:pt x="711" y="650"/>
                  </a:cubicBezTo>
                  <a:cubicBezTo>
                    <a:pt x="746" y="618"/>
                    <a:pt x="783" y="590"/>
                    <a:pt x="823" y="565"/>
                  </a:cubicBezTo>
                  <a:cubicBezTo>
                    <a:pt x="834" y="557"/>
                    <a:pt x="846" y="553"/>
                    <a:pt x="856" y="552"/>
                  </a:cubicBezTo>
                  <a:cubicBezTo>
                    <a:pt x="867" y="552"/>
                    <a:pt x="875" y="555"/>
                    <a:pt x="878" y="563"/>
                  </a:cubicBezTo>
                  <a:cubicBezTo>
                    <a:pt x="885" y="577"/>
                    <a:pt x="874" y="601"/>
                    <a:pt x="852" y="617"/>
                  </a:cubicBezTo>
                  <a:cubicBezTo>
                    <a:pt x="755" y="686"/>
                    <a:pt x="671" y="783"/>
                    <a:pt x="605" y="888"/>
                  </a:cubicBezTo>
                  <a:cubicBezTo>
                    <a:pt x="537" y="992"/>
                    <a:pt x="487" y="1103"/>
                    <a:pt x="435" y="1210"/>
                  </a:cubicBezTo>
                  <a:cubicBezTo>
                    <a:pt x="420" y="1354"/>
                    <a:pt x="440" y="1500"/>
                    <a:pt x="490" y="1630"/>
                  </a:cubicBezTo>
                  <a:cubicBezTo>
                    <a:pt x="540" y="1759"/>
                    <a:pt x="621" y="1873"/>
                    <a:pt x="719" y="1961"/>
                  </a:cubicBezTo>
                  <a:cubicBezTo>
                    <a:pt x="817" y="2048"/>
                    <a:pt x="932" y="2108"/>
                    <a:pt x="1048" y="2139"/>
                  </a:cubicBezTo>
                  <a:cubicBezTo>
                    <a:pt x="1165" y="2169"/>
                    <a:pt x="1282" y="2170"/>
                    <a:pt x="1388" y="2145"/>
                  </a:cubicBezTo>
                  <a:cubicBezTo>
                    <a:pt x="1396" y="2142"/>
                    <a:pt x="1406" y="2144"/>
                    <a:pt x="1410" y="2150"/>
                  </a:cubicBezTo>
                  <a:cubicBezTo>
                    <a:pt x="1415" y="2156"/>
                    <a:pt x="1413" y="2163"/>
                    <a:pt x="1405" y="2166"/>
                  </a:cubicBezTo>
                  <a:cubicBezTo>
                    <a:pt x="1293" y="2206"/>
                    <a:pt x="1160" y="2217"/>
                    <a:pt x="1024" y="2187"/>
                  </a:cubicBezTo>
                  <a:cubicBezTo>
                    <a:pt x="956" y="2173"/>
                    <a:pt x="887" y="2149"/>
                    <a:pt x="821" y="2115"/>
                  </a:cubicBezTo>
                  <a:cubicBezTo>
                    <a:pt x="755" y="2080"/>
                    <a:pt x="691" y="2036"/>
                    <a:pt x="633" y="1983"/>
                  </a:cubicBezTo>
                  <a:cubicBezTo>
                    <a:pt x="517" y="1877"/>
                    <a:pt x="425" y="1733"/>
                    <a:pt x="376" y="1569"/>
                  </a:cubicBezTo>
                  <a:cubicBezTo>
                    <a:pt x="327" y="1405"/>
                    <a:pt x="319" y="1222"/>
                    <a:pt x="364" y="1048"/>
                  </a:cubicBezTo>
                  <a:lnTo>
                    <a:pt x="372" y="1016"/>
                  </a:lnTo>
                  <a:lnTo>
                    <a:pt x="382" y="985"/>
                  </a:lnTo>
                  <a:cubicBezTo>
                    <a:pt x="388" y="964"/>
                    <a:pt x="396" y="944"/>
                    <a:pt x="404" y="924"/>
                  </a:cubicBezTo>
                  <a:cubicBezTo>
                    <a:pt x="337" y="1032"/>
                    <a:pt x="290" y="1158"/>
                    <a:pt x="267" y="1295"/>
                  </a:cubicBezTo>
                  <a:cubicBezTo>
                    <a:pt x="277" y="1309"/>
                    <a:pt x="284" y="1332"/>
                    <a:pt x="285" y="1359"/>
                  </a:cubicBezTo>
                  <a:cubicBezTo>
                    <a:pt x="290" y="1423"/>
                    <a:pt x="301" y="1486"/>
                    <a:pt x="316" y="1547"/>
                  </a:cubicBezTo>
                  <a:cubicBezTo>
                    <a:pt x="319" y="1544"/>
                    <a:pt x="322" y="1542"/>
                    <a:pt x="326" y="1541"/>
                  </a:cubicBezTo>
                  <a:cubicBezTo>
                    <a:pt x="340" y="1539"/>
                    <a:pt x="354" y="1560"/>
                    <a:pt x="360" y="1586"/>
                  </a:cubicBezTo>
                  <a:cubicBezTo>
                    <a:pt x="393" y="1737"/>
                    <a:pt x="460" y="1878"/>
                    <a:pt x="551" y="2003"/>
                  </a:cubicBezTo>
                  <a:cubicBezTo>
                    <a:pt x="553" y="2005"/>
                    <a:pt x="555" y="2008"/>
                    <a:pt x="557" y="2011"/>
                  </a:cubicBezTo>
                  <a:cubicBezTo>
                    <a:pt x="682" y="2156"/>
                    <a:pt x="840" y="2266"/>
                    <a:pt x="1013" y="2329"/>
                  </a:cubicBezTo>
                  <a:cubicBezTo>
                    <a:pt x="1185" y="2393"/>
                    <a:pt x="1371" y="2410"/>
                    <a:pt x="1547" y="2383"/>
                  </a:cubicBezTo>
                  <a:cubicBezTo>
                    <a:pt x="1635" y="2370"/>
                    <a:pt x="1720" y="2345"/>
                    <a:pt x="1801" y="2311"/>
                  </a:cubicBezTo>
                  <a:cubicBezTo>
                    <a:pt x="1881" y="2276"/>
                    <a:pt x="1957" y="2232"/>
                    <a:pt x="2026" y="2179"/>
                  </a:cubicBezTo>
                  <a:cubicBezTo>
                    <a:pt x="2164" y="2073"/>
                    <a:pt x="2271" y="1933"/>
                    <a:pt x="2340" y="1778"/>
                  </a:cubicBezTo>
                  <a:cubicBezTo>
                    <a:pt x="2340" y="1767"/>
                    <a:pt x="2346" y="1755"/>
                    <a:pt x="2354" y="1751"/>
                  </a:cubicBezTo>
                  <a:cubicBezTo>
                    <a:pt x="2362" y="1746"/>
                    <a:pt x="2369" y="1750"/>
                    <a:pt x="2369" y="1760"/>
                  </a:cubicBezTo>
                  <a:cubicBezTo>
                    <a:pt x="2374" y="1762"/>
                    <a:pt x="2383" y="1763"/>
                    <a:pt x="2382" y="1766"/>
                  </a:cubicBezTo>
                  <a:cubicBezTo>
                    <a:pt x="2357" y="1897"/>
                    <a:pt x="2306" y="2026"/>
                    <a:pt x="2223" y="2143"/>
                  </a:cubicBezTo>
                  <a:cubicBezTo>
                    <a:pt x="2141" y="2259"/>
                    <a:pt x="2027" y="2361"/>
                    <a:pt x="1882" y="2429"/>
                  </a:cubicBezTo>
                  <a:cubicBezTo>
                    <a:pt x="1783" y="2476"/>
                    <a:pt x="1676" y="2508"/>
                    <a:pt x="1566" y="2525"/>
                  </a:cubicBezTo>
                  <a:cubicBezTo>
                    <a:pt x="1681" y="2527"/>
                    <a:pt x="1795" y="2522"/>
                    <a:pt x="1903" y="2511"/>
                  </a:cubicBezTo>
                  <a:cubicBezTo>
                    <a:pt x="2043" y="2451"/>
                    <a:pt x="2169" y="2362"/>
                    <a:pt x="2278" y="2259"/>
                  </a:cubicBezTo>
                  <a:cubicBezTo>
                    <a:pt x="2386" y="2156"/>
                    <a:pt x="2478" y="2039"/>
                    <a:pt x="2560" y="1916"/>
                  </a:cubicBezTo>
                  <a:lnTo>
                    <a:pt x="2546" y="1922"/>
                  </a:lnTo>
                  <a:cubicBezTo>
                    <a:pt x="2558" y="1899"/>
                    <a:pt x="2577" y="1881"/>
                    <a:pt x="2589" y="1886"/>
                  </a:cubicBezTo>
                  <a:cubicBezTo>
                    <a:pt x="2595" y="1887"/>
                    <a:pt x="2598" y="1894"/>
                    <a:pt x="2598" y="1904"/>
                  </a:cubicBezTo>
                  <a:cubicBezTo>
                    <a:pt x="2598" y="1913"/>
                    <a:pt x="2595" y="1925"/>
                    <a:pt x="2589" y="1938"/>
                  </a:cubicBezTo>
                  <a:cubicBezTo>
                    <a:pt x="2565" y="2005"/>
                    <a:pt x="2533" y="2070"/>
                    <a:pt x="2496" y="2133"/>
                  </a:cubicBezTo>
                  <a:cubicBezTo>
                    <a:pt x="2459" y="2196"/>
                    <a:pt x="2415" y="2255"/>
                    <a:pt x="2366" y="2311"/>
                  </a:cubicBezTo>
                  <a:cubicBezTo>
                    <a:pt x="2317" y="2367"/>
                    <a:pt x="2262" y="2419"/>
                    <a:pt x="2203" y="2466"/>
                  </a:cubicBezTo>
                  <a:cubicBezTo>
                    <a:pt x="2144" y="2512"/>
                    <a:pt x="2080" y="2554"/>
                    <a:pt x="2012" y="2590"/>
                  </a:cubicBezTo>
                  <a:cubicBezTo>
                    <a:pt x="1944" y="2626"/>
                    <a:pt x="1873" y="2656"/>
                    <a:pt x="1799" y="2680"/>
                  </a:cubicBezTo>
                  <a:cubicBezTo>
                    <a:pt x="1725" y="2703"/>
                    <a:pt x="1649" y="2720"/>
                    <a:pt x="1571" y="2730"/>
                  </a:cubicBezTo>
                  <a:cubicBezTo>
                    <a:pt x="1551" y="2732"/>
                    <a:pt x="1532" y="2735"/>
                    <a:pt x="1512" y="2736"/>
                  </a:cubicBezTo>
                  <a:lnTo>
                    <a:pt x="1454" y="2740"/>
                  </a:lnTo>
                  <a:cubicBezTo>
                    <a:pt x="1414" y="2741"/>
                    <a:pt x="1375" y="2742"/>
                    <a:pt x="1335" y="2739"/>
                  </a:cubicBezTo>
                  <a:cubicBezTo>
                    <a:pt x="1257" y="2736"/>
                    <a:pt x="1177" y="2725"/>
                    <a:pt x="1100" y="2708"/>
                  </a:cubicBezTo>
                  <a:cubicBezTo>
                    <a:pt x="944" y="2672"/>
                    <a:pt x="794" y="2609"/>
                    <a:pt x="658" y="2522"/>
                  </a:cubicBezTo>
                  <a:cubicBezTo>
                    <a:pt x="522" y="2434"/>
                    <a:pt x="401" y="2322"/>
                    <a:pt x="301" y="2192"/>
                  </a:cubicBezTo>
                  <a:cubicBezTo>
                    <a:pt x="202" y="2063"/>
                    <a:pt x="125" y="1915"/>
                    <a:pt x="74" y="1758"/>
                  </a:cubicBezTo>
                  <a:cubicBezTo>
                    <a:pt x="23" y="1600"/>
                    <a:pt x="0" y="1433"/>
                    <a:pt x="4" y="1267"/>
                  </a:cubicBezTo>
                  <a:cubicBezTo>
                    <a:pt x="10" y="1001"/>
                    <a:pt x="96" y="738"/>
                    <a:pt x="246" y="520"/>
                  </a:cubicBezTo>
                  <a:cubicBezTo>
                    <a:pt x="395" y="300"/>
                    <a:pt x="608" y="126"/>
                    <a:pt x="852" y="23"/>
                  </a:cubicBezTo>
                  <a:cubicBezTo>
                    <a:pt x="888" y="6"/>
                    <a:pt x="924" y="0"/>
                    <a:pt x="951" y="0"/>
                  </a:cubicBezTo>
                  <a:cubicBezTo>
                    <a:pt x="979" y="1"/>
                    <a:pt x="998" y="10"/>
                    <a:pt x="1002" y="25"/>
                  </a:cubicBezTo>
                  <a:cubicBezTo>
                    <a:pt x="1010" y="56"/>
                    <a:pt x="960" y="97"/>
                    <a:pt x="894" y="128"/>
                  </a:cubicBezTo>
                  <a:cubicBezTo>
                    <a:pt x="675" y="227"/>
                    <a:pt x="487" y="388"/>
                    <a:pt x="356" y="587"/>
                  </a:cubicBezTo>
                  <a:cubicBezTo>
                    <a:pt x="224" y="784"/>
                    <a:pt x="148" y="1018"/>
                    <a:pt x="138" y="1254"/>
                  </a:cubicBezTo>
                  <a:cubicBezTo>
                    <a:pt x="128" y="1462"/>
                    <a:pt x="169" y="1669"/>
                    <a:pt x="253" y="1854"/>
                  </a:cubicBezTo>
                  <a:cubicBezTo>
                    <a:pt x="196" y="1705"/>
                    <a:pt x="174" y="1545"/>
                    <a:pt x="184" y="1391"/>
                  </a:cubicBezTo>
                  <a:cubicBezTo>
                    <a:pt x="179" y="1332"/>
                    <a:pt x="181" y="1272"/>
                    <a:pt x="185" y="1213"/>
                  </a:cubicBezTo>
                  <a:cubicBezTo>
                    <a:pt x="190" y="1153"/>
                    <a:pt x="200" y="1094"/>
                    <a:pt x="213" y="1035"/>
                  </a:cubicBezTo>
                  <a:cubicBezTo>
                    <a:pt x="229" y="977"/>
                    <a:pt x="247" y="919"/>
                    <a:pt x="271" y="863"/>
                  </a:cubicBezTo>
                  <a:cubicBezTo>
                    <a:pt x="296" y="807"/>
                    <a:pt x="323" y="752"/>
                    <a:pt x="357" y="701"/>
                  </a:cubicBezTo>
                  <a:cubicBezTo>
                    <a:pt x="436" y="578"/>
                    <a:pt x="535" y="472"/>
                    <a:pt x="648" y="387"/>
                  </a:cubicBezTo>
                  <a:cubicBezTo>
                    <a:pt x="761" y="303"/>
                    <a:pt x="885" y="237"/>
                    <a:pt x="1016" y="193"/>
                  </a:cubicBezTo>
                  <a:cubicBezTo>
                    <a:pt x="1147" y="148"/>
                    <a:pt x="1284" y="123"/>
                    <a:pt x="1424" y="117"/>
                  </a:cubicBezTo>
                  <a:cubicBezTo>
                    <a:pt x="1563" y="111"/>
                    <a:pt x="1706" y="124"/>
                    <a:pt x="1851" y="156"/>
                  </a:cubicBezTo>
                  <a:cubicBezTo>
                    <a:pt x="2130" y="222"/>
                    <a:pt x="2374" y="341"/>
                    <a:pt x="2581" y="523"/>
                  </a:cubicBezTo>
                  <a:cubicBezTo>
                    <a:pt x="2633" y="568"/>
                    <a:pt x="2681" y="618"/>
                    <a:pt x="2727" y="672"/>
                  </a:cubicBezTo>
                  <a:cubicBezTo>
                    <a:pt x="2772" y="726"/>
                    <a:pt x="2814" y="785"/>
                    <a:pt x="2852" y="848"/>
                  </a:cubicBezTo>
                  <a:cubicBezTo>
                    <a:pt x="2889" y="912"/>
                    <a:pt x="2921" y="980"/>
                    <a:pt x="2949" y="1052"/>
                  </a:cubicBezTo>
                  <a:cubicBezTo>
                    <a:pt x="2976" y="1124"/>
                    <a:pt x="2996" y="1201"/>
                    <a:pt x="3010" y="1281"/>
                  </a:cubicBezTo>
                  <a:cubicBezTo>
                    <a:pt x="3015" y="1310"/>
                    <a:pt x="3011" y="1342"/>
                    <a:pt x="3001" y="1353"/>
                  </a:cubicBezTo>
                  <a:cubicBezTo>
                    <a:pt x="2996" y="1358"/>
                    <a:pt x="2991" y="1357"/>
                    <a:pt x="2986" y="1353"/>
                  </a:cubicBezTo>
                  <a:cubicBezTo>
                    <a:pt x="2981" y="1348"/>
                    <a:pt x="2977" y="1338"/>
                    <a:pt x="2974" y="1325"/>
                  </a:cubicBezTo>
                  <a:cubicBezTo>
                    <a:pt x="2945" y="1172"/>
                    <a:pt x="2892" y="1031"/>
                    <a:pt x="2821" y="905"/>
                  </a:cubicBezTo>
                  <a:cubicBezTo>
                    <a:pt x="2750" y="780"/>
                    <a:pt x="2662" y="670"/>
                    <a:pt x="2563" y="577"/>
                  </a:cubicBezTo>
                  <a:cubicBezTo>
                    <a:pt x="2513" y="530"/>
                    <a:pt x="2460" y="487"/>
                    <a:pt x="2405" y="449"/>
                  </a:cubicBezTo>
                  <a:cubicBezTo>
                    <a:pt x="2351" y="410"/>
                    <a:pt x="2293" y="376"/>
                    <a:pt x="2234" y="346"/>
                  </a:cubicBezTo>
                  <a:cubicBezTo>
                    <a:pt x="2116" y="285"/>
                    <a:pt x="1989" y="242"/>
                    <a:pt x="1858" y="216"/>
                  </a:cubicBezTo>
                  <a:cubicBezTo>
                    <a:pt x="1580" y="163"/>
                    <a:pt x="1310" y="179"/>
                    <a:pt x="1059" y="265"/>
                  </a:cubicBezTo>
                  <a:cubicBezTo>
                    <a:pt x="935" y="309"/>
                    <a:pt x="816" y="372"/>
                    <a:pt x="708" y="453"/>
                  </a:cubicBezTo>
                  <a:cubicBezTo>
                    <a:pt x="601" y="534"/>
                    <a:pt x="505" y="634"/>
                    <a:pt x="428" y="751"/>
                  </a:cubicBezTo>
                  <a:cubicBezTo>
                    <a:pt x="407" y="783"/>
                    <a:pt x="389" y="816"/>
                    <a:pt x="371" y="849"/>
                  </a:cubicBezTo>
                  <a:cubicBezTo>
                    <a:pt x="407" y="798"/>
                    <a:pt x="446" y="750"/>
                    <a:pt x="488" y="707"/>
                  </a:cubicBezTo>
                  <a:cubicBezTo>
                    <a:pt x="531" y="664"/>
                    <a:pt x="576" y="625"/>
                    <a:pt x="623" y="590"/>
                  </a:cubicBezTo>
                  <a:cubicBezTo>
                    <a:pt x="780" y="431"/>
                    <a:pt x="985" y="329"/>
                    <a:pt x="1196" y="290"/>
                  </a:cubicBezTo>
                  <a:cubicBezTo>
                    <a:pt x="1301" y="271"/>
                    <a:pt x="1409" y="267"/>
                    <a:pt x="1516" y="276"/>
                  </a:cubicBezTo>
                  <a:cubicBezTo>
                    <a:pt x="1569" y="281"/>
                    <a:pt x="1622" y="290"/>
                    <a:pt x="1674" y="301"/>
                  </a:cubicBezTo>
                  <a:cubicBezTo>
                    <a:pt x="1727" y="312"/>
                    <a:pt x="1778" y="328"/>
                    <a:pt x="1829" y="346"/>
                  </a:cubicBezTo>
                  <a:cubicBezTo>
                    <a:pt x="1907" y="374"/>
                    <a:pt x="1983" y="409"/>
                    <a:pt x="2055" y="451"/>
                  </a:cubicBezTo>
                  <a:cubicBezTo>
                    <a:pt x="2127" y="492"/>
                    <a:pt x="2195" y="542"/>
                    <a:pt x="2257" y="598"/>
                  </a:cubicBezTo>
                  <a:cubicBezTo>
                    <a:pt x="2320" y="655"/>
                    <a:pt x="2376" y="719"/>
                    <a:pt x="2424" y="791"/>
                  </a:cubicBezTo>
                  <a:cubicBezTo>
                    <a:pt x="2471" y="862"/>
                    <a:pt x="2511" y="940"/>
                    <a:pt x="2537" y="1023"/>
                  </a:cubicBezTo>
                  <a:cubicBezTo>
                    <a:pt x="2554" y="1064"/>
                    <a:pt x="2548" y="1109"/>
                    <a:pt x="2528" y="1121"/>
                  </a:cubicBezTo>
                  <a:cubicBezTo>
                    <a:pt x="2518" y="1127"/>
                    <a:pt x="2506" y="1125"/>
                    <a:pt x="2495" y="1116"/>
                  </a:cubicBezTo>
                  <a:cubicBezTo>
                    <a:pt x="2484" y="1107"/>
                    <a:pt x="2475" y="1091"/>
                    <a:pt x="2467" y="10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Freeform 164">
              <a:extLst>
                <a:ext uri="{FF2B5EF4-FFF2-40B4-BE49-F238E27FC236}">
                  <a16:creationId xmlns:a16="http://schemas.microsoft.com/office/drawing/2014/main" xmlns="" id="{6D8D147A-E668-42C8-B195-73DDFA37530A}"/>
                </a:ext>
              </a:extLst>
            </p:cNvPr>
            <p:cNvSpPr>
              <a:spLocks/>
            </p:cNvSpPr>
            <p:nvPr/>
          </p:nvSpPr>
          <p:spPr bwMode="auto">
            <a:xfrm>
              <a:off x="3041649" y="2292351"/>
              <a:ext cx="4118918" cy="4594364"/>
            </a:xfrm>
            <a:custGeom>
              <a:avLst/>
              <a:gdLst>
                <a:gd name="T0" fmla="*/ 765 w 2628"/>
                <a:gd name="T1" fmla="*/ 2905 h 2933"/>
                <a:gd name="T2" fmla="*/ 333 w 2628"/>
                <a:gd name="T3" fmla="*/ 2535 h 2933"/>
                <a:gd name="T4" fmla="*/ 75 w 2628"/>
                <a:gd name="T5" fmla="*/ 1995 h 2933"/>
                <a:gd name="T6" fmla="*/ 53 w 2628"/>
                <a:gd name="T7" fmla="*/ 1379 h 2933"/>
                <a:gd name="T8" fmla="*/ 279 w 2628"/>
                <a:gd name="T9" fmla="*/ 797 h 2933"/>
                <a:gd name="T10" fmla="*/ 1031 w 2628"/>
                <a:gd name="T11" fmla="*/ 172 h 2933"/>
                <a:gd name="T12" fmla="*/ 1261 w 2628"/>
                <a:gd name="T13" fmla="*/ 94 h 2933"/>
                <a:gd name="T14" fmla="*/ 1379 w 2628"/>
                <a:gd name="T15" fmla="*/ 67 h 2933"/>
                <a:gd name="T16" fmla="*/ 1499 w 2628"/>
                <a:gd name="T17" fmla="*/ 49 h 2933"/>
                <a:gd name="T18" fmla="*/ 1620 w 2628"/>
                <a:gd name="T19" fmla="*/ 38 h 2933"/>
                <a:gd name="T20" fmla="*/ 1741 w 2628"/>
                <a:gd name="T21" fmla="*/ 36 h 2933"/>
                <a:gd name="T22" fmla="*/ 1987 w 2628"/>
                <a:gd name="T23" fmla="*/ 54 h 2933"/>
                <a:gd name="T24" fmla="*/ 2303 w 2628"/>
                <a:gd name="T25" fmla="*/ 127 h 2933"/>
                <a:gd name="T26" fmla="*/ 2600 w 2628"/>
                <a:gd name="T27" fmla="*/ 237 h 2933"/>
                <a:gd name="T28" fmla="*/ 2626 w 2628"/>
                <a:gd name="T29" fmla="*/ 236 h 2933"/>
                <a:gd name="T30" fmla="*/ 2591 w 2628"/>
                <a:gd name="T31" fmla="*/ 205 h 2933"/>
                <a:gd name="T32" fmla="*/ 1969 w 2628"/>
                <a:gd name="T33" fmla="*/ 19 h 2933"/>
                <a:gd name="T34" fmla="*/ 1646 w 2628"/>
                <a:gd name="T35" fmla="*/ 3 h 2933"/>
                <a:gd name="T36" fmla="*/ 1322 w 2628"/>
                <a:gd name="T37" fmla="*/ 43 h 2933"/>
                <a:gd name="T38" fmla="*/ 717 w 2628"/>
                <a:gd name="T39" fmla="*/ 301 h 2933"/>
                <a:gd name="T40" fmla="*/ 256 w 2628"/>
                <a:gd name="T41" fmla="*/ 779 h 2933"/>
                <a:gd name="T42" fmla="*/ 34 w 2628"/>
                <a:gd name="T43" fmla="*/ 1375 h 2933"/>
                <a:gd name="T44" fmla="*/ 59 w 2628"/>
                <a:gd name="T45" fmla="*/ 2004 h 2933"/>
                <a:gd name="T46" fmla="*/ 327 w 2628"/>
                <a:gd name="T47" fmla="*/ 2555 h 2933"/>
                <a:gd name="T48" fmla="*/ 771 w 2628"/>
                <a:gd name="T49" fmla="*/ 2928 h 2933"/>
                <a:gd name="T50" fmla="*/ 787 w 2628"/>
                <a:gd name="T51" fmla="*/ 2926 h 2933"/>
                <a:gd name="T52" fmla="*/ 765 w 2628"/>
                <a:gd name="T53" fmla="*/ 2905 h 29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628" h="2933">
                  <a:moveTo>
                    <a:pt x="765" y="2905"/>
                  </a:moveTo>
                  <a:cubicBezTo>
                    <a:pt x="602" y="2817"/>
                    <a:pt x="453" y="2691"/>
                    <a:pt x="333" y="2535"/>
                  </a:cubicBezTo>
                  <a:cubicBezTo>
                    <a:pt x="213" y="2380"/>
                    <a:pt x="123" y="2194"/>
                    <a:pt x="75" y="1995"/>
                  </a:cubicBezTo>
                  <a:cubicBezTo>
                    <a:pt x="26" y="1795"/>
                    <a:pt x="19" y="1586"/>
                    <a:pt x="53" y="1379"/>
                  </a:cubicBezTo>
                  <a:cubicBezTo>
                    <a:pt x="87" y="1173"/>
                    <a:pt x="165" y="973"/>
                    <a:pt x="279" y="797"/>
                  </a:cubicBezTo>
                  <a:cubicBezTo>
                    <a:pt x="464" y="509"/>
                    <a:pt x="732" y="297"/>
                    <a:pt x="1031" y="172"/>
                  </a:cubicBezTo>
                  <a:cubicBezTo>
                    <a:pt x="1105" y="140"/>
                    <a:pt x="1182" y="115"/>
                    <a:pt x="1261" y="94"/>
                  </a:cubicBezTo>
                  <a:cubicBezTo>
                    <a:pt x="1300" y="83"/>
                    <a:pt x="1339" y="76"/>
                    <a:pt x="1379" y="67"/>
                  </a:cubicBezTo>
                  <a:cubicBezTo>
                    <a:pt x="1419" y="61"/>
                    <a:pt x="1459" y="53"/>
                    <a:pt x="1499" y="49"/>
                  </a:cubicBezTo>
                  <a:cubicBezTo>
                    <a:pt x="1539" y="44"/>
                    <a:pt x="1579" y="41"/>
                    <a:pt x="1620" y="38"/>
                  </a:cubicBezTo>
                  <a:cubicBezTo>
                    <a:pt x="1660" y="37"/>
                    <a:pt x="1701" y="35"/>
                    <a:pt x="1741" y="36"/>
                  </a:cubicBezTo>
                  <a:cubicBezTo>
                    <a:pt x="1823" y="36"/>
                    <a:pt x="1905" y="43"/>
                    <a:pt x="1987" y="54"/>
                  </a:cubicBezTo>
                  <a:cubicBezTo>
                    <a:pt x="2095" y="69"/>
                    <a:pt x="2201" y="95"/>
                    <a:pt x="2303" y="127"/>
                  </a:cubicBezTo>
                  <a:cubicBezTo>
                    <a:pt x="2406" y="159"/>
                    <a:pt x="2505" y="197"/>
                    <a:pt x="2600" y="237"/>
                  </a:cubicBezTo>
                  <a:cubicBezTo>
                    <a:pt x="2616" y="245"/>
                    <a:pt x="2628" y="245"/>
                    <a:pt x="2626" y="236"/>
                  </a:cubicBezTo>
                  <a:cubicBezTo>
                    <a:pt x="2623" y="226"/>
                    <a:pt x="2609" y="214"/>
                    <a:pt x="2591" y="205"/>
                  </a:cubicBezTo>
                  <a:cubicBezTo>
                    <a:pt x="2393" y="112"/>
                    <a:pt x="2184" y="48"/>
                    <a:pt x="1969" y="19"/>
                  </a:cubicBezTo>
                  <a:cubicBezTo>
                    <a:pt x="1862" y="5"/>
                    <a:pt x="1754" y="0"/>
                    <a:pt x="1646" y="3"/>
                  </a:cubicBezTo>
                  <a:cubicBezTo>
                    <a:pt x="1538" y="7"/>
                    <a:pt x="1429" y="20"/>
                    <a:pt x="1322" y="43"/>
                  </a:cubicBezTo>
                  <a:cubicBezTo>
                    <a:pt x="1108" y="89"/>
                    <a:pt x="900" y="176"/>
                    <a:pt x="717" y="301"/>
                  </a:cubicBezTo>
                  <a:cubicBezTo>
                    <a:pt x="533" y="426"/>
                    <a:pt x="374" y="589"/>
                    <a:pt x="256" y="779"/>
                  </a:cubicBezTo>
                  <a:cubicBezTo>
                    <a:pt x="144" y="960"/>
                    <a:pt x="67" y="1164"/>
                    <a:pt x="34" y="1375"/>
                  </a:cubicBezTo>
                  <a:cubicBezTo>
                    <a:pt x="0" y="1586"/>
                    <a:pt x="9" y="1800"/>
                    <a:pt x="59" y="2004"/>
                  </a:cubicBezTo>
                  <a:cubicBezTo>
                    <a:pt x="109" y="2207"/>
                    <a:pt x="203" y="2397"/>
                    <a:pt x="327" y="2555"/>
                  </a:cubicBezTo>
                  <a:cubicBezTo>
                    <a:pt x="450" y="2714"/>
                    <a:pt x="604" y="2841"/>
                    <a:pt x="771" y="2928"/>
                  </a:cubicBezTo>
                  <a:cubicBezTo>
                    <a:pt x="780" y="2933"/>
                    <a:pt x="787" y="2932"/>
                    <a:pt x="787" y="2926"/>
                  </a:cubicBezTo>
                  <a:cubicBezTo>
                    <a:pt x="784" y="2919"/>
                    <a:pt x="773" y="2910"/>
                    <a:pt x="765" y="290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64" name="Freeform: Shape 163">
            <a:extLst>
              <a:ext uri="{FF2B5EF4-FFF2-40B4-BE49-F238E27FC236}">
                <a16:creationId xmlns:a16="http://schemas.microsoft.com/office/drawing/2014/main" xmlns="" id="{7080273E-CE05-460D-9148-099F9345C02E}"/>
              </a:ext>
            </a:extLst>
          </p:cNvPr>
          <p:cNvSpPr>
            <a:spLocks/>
          </p:cNvSpPr>
          <p:nvPr/>
        </p:nvSpPr>
        <p:spPr bwMode="auto">
          <a:xfrm>
            <a:off x="6965722" y="1990909"/>
            <a:ext cx="2651974" cy="2451558"/>
          </a:xfrm>
          <a:custGeom>
            <a:avLst/>
            <a:gdLst>
              <a:gd name="connsiteX0" fmla="*/ 3784163 w 4266709"/>
              <a:gd name="connsiteY0" fmla="*/ 2930302 h 3944264"/>
              <a:gd name="connsiteX1" fmla="*/ 3764757 w 4266709"/>
              <a:gd name="connsiteY1" fmla="*/ 2954561 h 3944264"/>
              <a:gd name="connsiteX2" fmla="*/ 3784163 w 4266709"/>
              <a:gd name="connsiteY2" fmla="*/ 2930302 h 3944264"/>
              <a:gd name="connsiteX3" fmla="*/ 106733 w 4266709"/>
              <a:gd name="connsiteY3" fmla="*/ 1314757 h 3944264"/>
              <a:gd name="connsiteX4" fmla="*/ 81261 w 4266709"/>
              <a:gd name="connsiteY4" fmla="*/ 1372975 h 3944264"/>
              <a:gd name="connsiteX5" fmla="*/ 106733 w 4266709"/>
              <a:gd name="connsiteY5" fmla="*/ 1314757 h 3944264"/>
              <a:gd name="connsiteX6" fmla="*/ 24743 w 4266709"/>
              <a:gd name="connsiteY6" fmla="*/ 1107460 h 3944264"/>
              <a:gd name="connsiteX7" fmla="*/ 23287 w 4266709"/>
              <a:gd name="connsiteY7" fmla="*/ 1131111 h 3944264"/>
              <a:gd name="connsiteX8" fmla="*/ 0 w 4266709"/>
              <a:gd name="connsiteY8" fmla="*/ 1144956 h 3944264"/>
              <a:gd name="connsiteX9" fmla="*/ 24743 w 4266709"/>
              <a:gd name="connsiteY9" fmla="*/ 1107460 h 3944264"/>
              <a:gd name="connsiteX10" fmla="*/ 339605 w 4266709"/>
              <a:gd name="connsiteY10" fmla="*/ 1096438 h 3944264"/>
              <a:gd name="connsiteX11" fmla="*/ 324548 w 4266709"/>
              <a:gd name="connsiteY11" fmla="*/ 1130904 h 3944264"/>
              <a:gd name="connsiteX12" fmla="*/ 310998 w 4266709"/>
              <a:gd name="connsiteY12" fmla="*/ 1165371 h 3944264"/>
              <a:gd name="connsiteX13" fmla="*/ 321537 w 4266709"/>
              <a:gd name="connsiteY13" fmla="*/ 1154404 h 3944264"/>
              <a:gd name="connsiteX14" fmla="*/ 270346 w 4266709"/>
              <a:gd name="connsiteY14" fmla="*/ 1246836 h 3944264"/>
              <a:gd name="connsiteX15" fmla="*/ 339605 w 4266709"/>
              <a:gd name="connsiteY15" fmla="*/ 1096438 h 3944264"/>
              <a:gd name="connsiteX16" fmla="*/ 116436 w 4266709"/>
              <a:gd name="connsiteY16" fmla="*/ 915080 h 3944264"/>
              <a:gd name="connsiteX17" fmla="*/ 82847 w 4266709"/>
              <a:gd name="connsiteY17" fmla="*/ 949613 h 3944264"/>
              <a:gd name="connsiteX18" fmla="*/ 116436 w 4266709"/>
              <a:gd name="connsiteY18" fmla="*/ 915080 h 3944264"/>
              <a:gd name="connsiteX19" fmla="*/ 354161 w 4266709"/>
              <a:gd name="connsiteY19" fmla="*/ 907232 h 3944264"/>
              <a:gd name="connsiteX20" fmla="*/ 341811 w 4266709"/>
              <a:gd name="connsiteY20" fmla="*/ 927505 h 3944264"/>
              <a:gd name="connsiteX21" fmla="*/ 327917 w 4266709"/>
              <a:gd name="connsiteY21" fmla="*/ 946219 h 3944264"/>
              <a:gd name="connsiteX22" fmla="*/ 320199 w 4266709"/>
              <a:gd name="connsiteY22" fmla="*/ 950897 h 3944264"/>
              <a:gd name="connsiteX23" fmla="*/ 337180 w 4266709"/>
              <a:gd name="connsiteY23" fmla="*/ 929065 h 3944264"/>
              <a:gd name="connsiteX24" fmla="*/ 354161 w 4266709"/>
              <a:gd name="connsiteY24" fmla="*/ 907232 h 3944264"/>
              <a:gd name="connsiteX25" fmla="*/ 508954 w 4266709"/>
              <a:gd name="connsiteY25" fmla="*/ 903330 h 3944264"/>
              <a:gd name="connsiteX26" fmla="*/ 531068 w 4266709"/>
              <a:gd name="connsiteY26" fmla="*/ 933771 h 3944264"/>
              <a:gd name="connsiteX27" fmla="*/ 467886 w 4266709"/>
              <a:gd name="connsiteY27" fmla="*/ 962690 h 3944264"/>
              <a:gd name="connsiteX28" fmla="*/ 508954 w 4266709"/>
              <a:gd name="connsiteY28" fmla="*/ 903330 h 3944264"/>
              <a:gd name="connsiteX29" fmla="*/ 456041 w 4266709"/>
              <a:gd name="connsiteY29" fmla="*/ 819905 h 3944264"/>
              <a:gd name="connsiteX30" fmla="*/ 402673 w 4266709"/>
              <a:gd name="connsiteY30" fmla="*/ 863570 h 3944264"/>
              <a:gd name="connsiteX31" fmla="*/ 456041 w 4266709"/>
              <a:gd name="connsiteY31" fmla="*/ 819905 h 3944264"/>
              <a:gd name="connsiteX32" fmla="*/ 281387 w 4266709"/>
              <a:gd name="connsiteY32" fmla="*/ 722875 h 3944264"/>
              <a:gd name="connsiteX33" fmla="*/ 225325 w 4266709"/>
              <a:gd name="connsiteY33" fmla="*/ 807292 h 3944264"/>
              <a:gd name="connsiteX34" fmla="*/ 155248 w 4266709"/>
              <a:gd name="connsiteY34" fmla="*/ 863570 h 3944264"/>
              <a:gd name="connsiteX35" fmla="*/ 220653 w 4266709"/>
              <a:gd name="connsiteY35" fmla="*/ 786970 h 3944264"/>
              <a:gd name="connsiteX36" fmla="*/ 281387 w 4266709"/>
              <a:gd name="connsiteY36" fmla="*/ 722875 h 3944264"/>
              <a:gd name="connsiteX37" fmla="*/ 329902 w 4266709"/>
              <a:gd name="connsiteY37" fmla="*/ 688913 h 3944264"/>
              <a:gd name="connsiteX38" fmla="*/ 328284 w 4266709"/>
              <a:gd name="connsiteY38" fmla="*/ 692553 h 3944264"/>
              <a:gd name="connsiteX39" fmla="*/ 325049 w 4266709"/>
              <a:gd name="connsiteY39" fmla="*/ 693766 h 3944264"/>
              <a:gd name="connsiteX40" fmla="*/ 693760 w 4266709"/>
              <a:gd name="connsiteY40" fmla="*/ 640398 h 3944264"/>
              <a:gd name="connsiteX41" fmla="*/ 691334 w 4266709"/>
              <a:gd name="connsiteY41" fmla="*/ 645250 h 3944264"/>
              <a:gd name="connsiteX42" fmla="*/ 684057 w 4266709"/>
              <a:gd name="connsiteY42" fmla="*/ 650101 h 3944264"/>
              <a:gd name="connsiteX43" fmla="*/ 693760 w 4266709"/>
              <a:gd name="connsiteY43" fmla="*/ 640398 h 3944264"/>
              <a:gd name="connsiteX44" fmla="*/ 931485 w 4266709"/>
              <a:gd name="connsiteY44" fmla="*/ 499706 h 3944264"/>
              <a:gd name="connsiteX45" fmla="*/ 882708 w 4266709"/>
              <a:gd name="connsiteY45" fmla="*/ 536597 h 3944264"/>
              <a:gd name="connsiteX46" fmla="*/ 807181 w 4266709"/>
              <a:gd name="connsiteY46" fmla="*/ 582710 h 3944264"/>
              <a:gd name="connsiteX47" fmla="*/ 811902 w 4266709"/>
              <a:gd name="connsiteY47" fmla="*/ 575024 h 3944264"/>
              <a:gd name="connsiteX48" fmla="*/ 753684 w 4266709"/>
              <a:gd name="connsiteY48" fmla="*/ 605767 h 3944264"/>
              <a:gd name="connsiteX49" fmla="*/ 695466 w 4266709"/>
              <a:gd name="connsiteY49" fmla="*/ 634972 h 3944264"/>
              <a:gd name="connsiteX50" fmla="*/ 690745 w 4266709"/>
              <a:gd name="connsiteY50" fmla="*/ 639583 h 3944264"/>
              <a:gd name="connsiteX51" fmla="*/ 700186 w 4266709"/>
              <a:gd name="connsiteY51" fmla="*/ 616526 h 3944264"/>
              <a:gd name="connsiteX52" fmla="*/ 640395 w 4266709"/>
              <a:gd name="connsiteY52" fmla="*/ 654954 h 3944264"/>
              <a:gd name="connsiteX53" fmla="*/ 706480 w 4266709"/>
              <a:gd name="connsiteY53" fmla="*/ 607304 h 3944264"/>
              <a:gd name="connsiteX54" fmla="*/ 734802 w 4266709"/>
              <a:gd name="connsiteY54" fmla="*/ 607304 h 3944264"/>
              <a:gd name="connsiteX55" fmla="*/ 752110 w 4266709"/>
              <a:gd name="connsiteY55" fmla="*/ 575024 h 3944264"/>
              <a:gd name="connsiteX56" fmla="*/ 844944 w 4266709"/>
              <a:gd name="connsiteY56" fmla="*/ 525837 h 3944264"/>
              <a:gd name="connsiteX57" fmla="*/ 879561 w 4266709"/>
              <a:gd name="connsiteY57" fmla="*/ 521226 h 3944264"/>
              <a:gd name="connsiteX58" fmla="*/ 931485 w 4266709"/>
              <a:gd name="connsiteY58" fmla="*/ 499706 h 3944264"/>
              <a:gd name="connsiteX59" fmla="*/ 1261387 w 4266709"/>
              <a:gd name="connsiteY59" fmla="*/ 485150 h 3944264"/>
              <a:gd name="connsiteX60" fmla="*/ 1251684 w 4266709"/>
              <a:gd name="connsiteY60" fmla="*/ 495139 h 3944264"/>
              <a:gd name="connsiteX61" fmla="*/ 1241980 w 4266709"/>
              <a:gd name="connsiteY61" fmla="*/ 503701 h 3944264"/>
              <a:gd name="connsiteX62" fmla="*/ 1227425 w 4266709"/>
              <a:gd name="connsiteY62" fmla="*/ 509409 h 3944264"/>
              <a:gd name="connsiteX63" fmla="*/ 1245215 w 4266709"/>
              <a:gd name="connsiteY63" fmla="*/ 497993 h 3944264"/>
              <a:gd name="connsiteX64" fmla="*/ 1261387 w 4266709"/>
              <a:gd name="connsiteY64" fmla="*/ 485150 h 3944264"/>
              <a:gd name="connsiteX65" fmla="*/ 1028515 w 4266709"/>
              <a:gd name="connsiteY65" fmla="*/ 451191 h 3944264"/>
              <a:gd name="connsiteX66" fmla="*/ 1020891 w 4266709"/>
              <a:gd name="connsiteY66" fmla="*/ 460148 h 3944264"/>
              <a:gd name="connsiteX67" fmla="*/ 1005643 w 4266709"/>
              <a:gd name="connsiteY67" fmla="*/ 475075 h 3944264"/>
              <a:gd name="connsiteX68" fmla="*/ 999544 w 4266709"/>
              <a:gd name="connsiteY68" fmla="*/ 476568 h 3944264"/>
              <a:gd name="connsiteX69" fmla="*/ 982771 w 4266709"/>
              <a:gd name="connsiteY69" fmla="*/ 482539 h 3944264"/>
              <a:gd name="connsiteX70" fmla="*/ 1016316 w 4266709"/>
              <a:gd name="connsiteY70" fmla="*/ 461641 h 3944264"/>
              <a:gd name="connsiteX71" fmla="*/ 1028515 w 4266709"/>
              <a:gd name="connsiteY71" fmla="*/ 451191 h 3944264"/>
              <a:gd name="connsiteX72" fmla="*/ 1246834 w 4266709"/>
              <a:gd name="connsiteY72" fmla="*/ 378417 h 3944264"/>
              <a:gd name="connsiteX73" fmla="*/ 1193466 w 4266709"/>
              <a:gd name="connsiteY73" fmla="*/ 397823 h 3944264"/>
              <a:gd name="connsiteX74" fmla="*/ 1246834 w 4266709"/>
              <a:gd name="connsiteY74" fmla="*/ 378417 h 3944264"/>
              <a:gd name="connsiteX75" fmla="*/ 1266680 w 4266709"/>
              <a:gd name="connsiteY75" fmla="*/ 198913 h 3944264"/>
              <a:gd name="connsiteX76" fmla="*/ 1271090 w 4266709"/>
              <a:gd name="connsiteY76" fmla="*/ 198913 h 3944264"/>
              <a:gd name="connsiteX77" fmla="*/ 1226986 w 4266709"/>
              <a:gd name="connsiteY77" fmla="*/ 218319 h 3944264"/>
              <a:gd name="connsiteX78" fmla="*/ 1222575 w 4266709"/>
              <a:gd name="connsiteY78" fmla="*/ 218319 h 3944264"/>
              <a:gd name="connsiteX79" fmla="*/ 2091308 w 4266709"/>
              <a:gd name="connsiteY79" fmla="*/ 0 h 3944264"/>
              <a:gd name="connsiteX80" fmla="*/ 2451957 w 4266709"/>
              <a:gd name="connsiteY80" fmla="*/ 29762 h 3944264"/>
              <a:gd name="connsiteX81" fmla="*/ 3108965 w 4266709"/>
              <a:gd name="connsiteY81" fmla="*/ 269426 h 3944264"/>
              <a:gd name="connsiteX82" fmla="*/ 3276745 w 4266709"/>
              <a:gd name="connsiteY82" fmla="*/ 407271 h 3944264"/>
              <a:gd name="connsiteX83" fmla="*/ 3745588 w 4266709"/>
              <a:gd name="connsiteY83" fmla="*/ 853703 h 3944264"/>
              <a:gd name="connsiteX84" fmla="*/ 3936889 w 4266709"/>
              <a:gd name="connsiteY84" fmla="*/ 1124695 h 3944264"/>
              <a:gd name="connsiteX85" fmla="*/ 4088989 w 4266709"/>
              <a:gd name="connsiteY85" fmla="*/ 1422316 h 3944264"/>
              <a:gd name="connsiteX86" fmla="*/ 4198751 w 4266709"/>
              <a:gd name="connsiteY86" fmla="*/ 1738735 h 3944264"/>
              <a:gd name="connsiteX87" fmla="*/ 4256769 w 4266709"/>
              <a:gd name="connsiteY87" fmla="*/ 2069251 h 3944264"/>
              <a:gd name="connsiteX88" fmla="*/ 4263041 w 4266709"/>
              <a:gd name="connsiteY88" fmla="*/ 2402900 h 3944264"/>
              <a:gd name="connsiteX89" fmla="*/ 4245205 w 4266709"/>
              <a:gd name="connsiteY89" fmla="*/ 2566200 h 3944264"/>
              <a:gd name="connsiteX90" fmla="*/ 4224103 w 4266709"/>
              <a:gd name="connsiteY90" fmla="*/ 2676567 h 3944264"/>
              <a:gd name="connsiteX91" fmla="*/ 4229132 w 4266709"/>
              <a:gd name="connsiteY91" fmla="*/ 2636493 h 3944264"/>
              <a:gd name="connsiteX92" fmla="*/ 4236384 w 4266709"/>
              <a:gd name="connsiteY92" fmla="*/ 2575207 h 3944264"/>
              <a:gd name="connsiteX93" fmla="*/ 4226976 w 4266709"/>
              <a:gd name="connsiteY93" fmla="*/ 2650395 h 3944264"/>
              <a:gd name="connsiteX94" fmla="*/ 4214432 w 4266709"/>
              <a:gd name="connsiteY94" fmla="*/ 2727150 h 3944264"/>
              <a:gd name="connsiteX95" fmla="*/ 4224103 w 4266709"/>
              <a:gd name="connsiteY95" fmla="*/ 2676567 h 3944264"/>
              <a:gd name="connsiteX96" fmla="*/ 4220704 w 4266709"/>
              <a:gd name="connsiteY96" fmla="*/ 2703654 h 3944264"/>
              <a:gd name="connsiteX97" fmla="*/ 4194047 w 4266709"/>
              <a:gd name="connsiteY97" fmla="*/ 2839933 h 3944264"/>
              <a:gd name="connsiteX98" fmla="*/ 4132894 w 4266709"/>
              <a:gd name="connsiteY98" fmla="*/ 3020072 h 3944264"/>
              <a:gd name="connsiteX99" fmla="*/ 3988634 w 4266709"/>
              <a:gd name="connsiteY99" fmla="*/ 3245638 h 3944264"/>
              <a:gd name="connsiteX100" fmla="*/ 3814582 w 4266709"/>
              <a:gd name="connsiteY100" fmla="*/ 3530727 h 3944264"/>
              <a:gd name="connsiteX101" fmla="*/ 3780085 w 4266709"/>
              <a:gd name="connsiteY101" fmla="*/ 3544825 h 3944264"/>
              <a:gd name="connsiteX102" fmla="*/ 3729908 w 4266709"/>
              <a:gd name="connsiteY102" fmla="*/ 3590252 h 3944264"/>
              <a:gd name="connsiteX103" fmla="*/ 3654642 w 4266709"/>
              <a:gd name="connsiteY103" fmla="*/ 3679538 h 3944264"/>
              <a:gd name="connsiteX104" fmla="*/ 3571536 w 4266709"/>
              <a:gd name="connsiteY104" fmla="*/ 3775090 h 3944264"/>
              <a:gd name="connsiteX105" fmla="*/ 3397484 w 4266709"/>
              <a:gd name="connsiteY105" fmla="*/ 3944264 h 3944264"/>
              <a:gd name="connsiteX106" fmla="*/ 3499406 w 4266709"/>
              <a:gd name="connsiteY106" fmla="*/ 3839313 h 3944264"/>
              <a:gd name="connsiteX107" fmla="*/ 3439821 w 4266709"/>
              <a:gd name="connsiteY107" fmla="*/ 3847146 h 3944264"/>
              <a:gd name="connsiteX108" fmla="*/ 3664050 w 4266709"/>
              <a:gd name="connsiteY108" fmla="*/ 3601217 h 3944264"/>
              <a:gd name="connsiteX109" fmla="*/ 3649938 w 4266709"/>
              <a:gd name="connsiteY109" fmla="*/ 3590252 h 3944264"/>
              <a:gd name="connsiteX110" fmla="*/ 3529199 w 4266709"/>
              <a:gd name="connsiteY110" fmla="*/ 3734363 h 3944264"/>
              <a:gd name="connsiteX111" fmla="*/ 3466477 w 4266709"/>
              <a:gd name="connsiteY111" fmla="*/ 3798586 h 3944264"/>
              <a:gd name="connsiteX112" fmla="*/ 3392780 w 4266709"/>
              <a:gd name="connsiteY112" fmla="*/ 3865943 h 3944264"/>
              <a:gd name="connsiteX113" fmla="*/ 3270473 w 4266709"/>
              <a:gd name="connsiteY113" fmla="*/ 3936432 h 3944264"/>
              <a:gd name="connsiteX114" fmla="*/ 3256360 w 4266709"/>
              <a:gd name="connsiteY114" fmla="*/ 3919201 h 3944264"/>
              <a:gd name="connsiteX115" fmla="*/ 3662482 w 4266709"/>
              <a:gd name="connsiteY115" fmla="*/ 3483734 h 3944264"/>
              <a:gd name="connsiteX116" fmla="*/ 3621713 w 4266709"/>
              <a:gd name="connsiteY116" fmla="*/ 3510364 h 3944264"/>
              <a:gd name="connsiteX117" fmla="*/ 3507246 w 4266709"/>
              <a:gd name="connsiteY117" fmla="*/ 3651342 h 3944264"/>
              <a:gd name="connsiteX118" fmla="*/ 3734612 w 4266709"/>
              <a:gd name="connsiteY118" fmla="*/ 3341190 h 3944264"/>
              <a:gd name="connsiteX119" fmla="*/ 3896120 w 4266709"/>
              <a:gd name="connsiteY119" fmla="*/ 2991876 h 3944264"/>
              <a:gd name="connsiteX120" fmla="*/ 3880440 w 4266709"/>
              <a:gd name="connsiteY120" fmla="*/ 2985611 h 3944264"/>
              <a:gd name="connsiteX121" fmla="*/ 3864759 w 4266709"/>
              <a:gd name="connsiteY121" fmla="*/ 3027904 h 3944264"/>
              <a:gd name="connsiteX122" fmla="*/ 3847511 w 4266709"/>
              <a:gd name="connsiteY122" fmla="*/ 3070198 h 3944264"/>
              <a:gd name="connsiteX123" fmla="*/ 3814582 w 4266709"/>
              <a:gd name="connsiteY123" fmla="*/ 3056100 h 3944264"/>
              <a:gd name="connsiteX124" fmla="*/ 3918073 w 4266709"/>
              <a:gd name="connsiteY124" fmla="*/ 2645696 h 3944264"/>
              <a:gd name="connsiteX125" fmla="*/ 3921209 w 4266709"/>
              <a:gd name="connsiteY125" fmla="*/ 2482787 h 3944264"/>
              <a:gd name="connsiteX126" fmla="*/ 3888280 w 4266709"/>
              <a:gd name="connsiteY126" fmla="*/ 2451459 h 3944264"/>
              <a:gd name="connsiteX127" fmla="*/ 3888280 w 4266709"/>
              <a:gd name="connsiteY127" fmla="*/ 2465557 h 3944264"/>
              <a:gd name="connsiteX128" fmla="*/ 3885144 w 4266709"/>
              <a:gd name="connsiteY128" fmla="*/ 2495319 h 3944264"/>
              <a:gd name="connsiteX129" fmla="*/ 3880440 w 4266709"/>
              <a:gd name="connsiteY129" fmla="*/ 2537612 h 3944264"/>
              <a:gd name="connsiteX130" fmla="*/ 3855351 w 4266709"/>
              <a:gd name="connsiteY130" fmla="*/ 2534480 h 3944264"/>
              <a:gd name="connsiteX131" fmla="*/ 3792629 w 4266709"/>
              <a:gd name="connsiteY131" fmla="*/ 2799206 h 3944264"/>
              <a:gd name="connsiteX132" fmla="*/ 3692275 w 4266709"/>
              <a:gd name="connsiteY132" fmla="*/ 3051401 h 3944264"/>
              <a:gd name="connsiteX133" fmla="*/ 3667186 w 4266709"/>
              <a:gd name="connsiteY133" fmla="*/ 3040436 h 3944264"/>
              <a:gd name="connsiteX134" fmla="*/ 3711091 w 4266709"/>
              <a:gd name="connsiteY134" fmla="*/ 2926086 h 3944264"/>
              <a:gd name="connsiteX135" fmla="*/ 3695411 w 4266709"/>
              <a:gd name="connsiteY135" fmla="*/ 2965247 h 3944264"/>
              <a:gd name="connsiteX136" fmla="*/ 3679731 w 4266709"/>
              <a:gd name="connsiteY136" fmla="*/ 2998142 h 3944264"/>
              <a:gd name="connsiteX137" fmla="*/ 3649938 w 4266709"/>
              <a:gd name="connsiteY137" fmla="*/ 3045135 h 3944264"/>
              <a:gd name="connsiteX138" fmla="*/ 3601329 w 4266709"/>
              <a:gd name="connsiteY138" fmla="*/ 3099960 h 3944264"/>
              <a:gd name="connsiteX139" fmla="*/ 3441389 w 4266709"/>
              <a:gd name="connsiteY139" fmla="*/ 3322392 h 3944264"/>
              <a:gd name="connsiteX140" fmla="*/ 3203047 w 4266709"/>
              <a:gd name="connsiteY140" fmla="*/ 3591818 h 3944264"/>
              <a:gd name="connsiteX141" fmla="*/ 3156006 w 4266709"/>
              <a:gd name="connsiteY141" fmla="*/ 3598084 h 3944264"/>
              <a:gd name="connsiteX142" fmla="*/ 2986658 w 4266709"/>
              <a:gd name="connsiteY142" fmla="*/ 3726531 h 3944264"/>
              <a:gd name="connsiteX143" fmla="*/ 2795357 w 4266709"/>
              <a:gd name="connsiteY143" fmla="*/ 3822083 h 3944264"/>
              <a:gd name="connsiteX144" fmla="*/ 3457069 w 4266709"/>
              <a:gd name="connsiteY144" fmla="*/ 3200211 h 3944264"/>
              <a:gd name="connsiteX145" fmla="*/ 3563696 w 4266709"/>
              <a:gd name="connsiteY145" fmla="*/ 2996576 h 3944264"/>
              <a:gd name="connsiteX146" fmla="*/ 3637394 w 4266709"/>
              <a:gd name="connsiteY146" fmla="*/ 2778842 h 3944264"/>
              <a:gd name="connsiteX147" fmla="*/ 3676595 w 4266709"/>
              <a:gd name="connsiteY147" fmla="*/ 2553277 h 3944264"/>
              <a:gd name="connsiteX148" fmla="*/ 3678163 w 4266709"/>
              <a:gd name="connsiteY148" fmla="*/ 2326145 h 3944264"/>
              <a:gd name="connsiteX149" fmla="*/ 3662482 w 4266709"/>
              <a:gd name="connsiteY149" fmla="*/ 2269753 h 3944264"/>
              <a:gd name="connsiteX150" fmla="*/ 3646802 w 4266709"/>
              <a:gd name="connsiteY150" fmla="*/ 2214928 h 3944264"/>
              <a:gd name="connsiteX151" fmla="*/ 3632690 w 4266709"/>
              <a:gd name="connsiteY151" fmla="*/ 2103712 h 3944264"/>
              <a:gd name="connsiteX152" fmla="*/ 3591921 w 4266709"/>
              <a:gd name="connsiteY152" fmla="*/ 2073950 h 3944264"/>
              <a:gd name="connsiteX153" fmla="*/ 3410028 w 4266709"/>
              <a:gd name="connsiteY153" fmla="*/ 1608721 h 3944264"/>
              <a:gd name="connsiteX154" fmla="*/ 3281449 w 4266709"/>
              <a:gd name="connsiteY154" fmla="*/ 1401953 h 3944264"/>
              <a:gd name="connsiteX155" fmla="*/ 3212455 w 4266709"/>
              <a:gd name="connsiteY155" fmla="*/ 1306401 h 3944264"/>
              <a:gd name="connsiteX156" fmla="*/ 3143462 w 4266709"/>
              <a:gd name="connsiteY156" fmla="*/ 1218681 h 3944264"/>
              <a:gd name="connsiteX157" fmla="*/ 2865919 w 4266709"/>
              <a:gd name="connsiteY157" fmla="*/ 982150 h 3944264"/>
              <a:gd name="connsiteX158" fmla="*/ 2858079 w 4266709"/>
              <a:gd name="connsiteY158" fmla="*/ 996248 h 3944264"/>
              <a:gd name="connsiteX159" fmla="*/ 2765564 w 4266709"/>
              <a:gd name="connsiteY159" fmla="*/ 935157 h 3944264"/>
              <a:gd name="connsiteX160" fmla="*/ 2774973 w 4266709"/>
              <a:gd name="connsiteY160" fmla="*/ 919493 h 3944264"/>
              <a:gd name="connsiteX161" fmla="*/ 2757724 w 4266709"/>
              <a:gd name="connsiteY161" fmla="*/ 902262 h 3944264"/>
              <a:gd name="connsiteX162" fmla="*/ 2712251 w 4266709"/>
              <a:gd name="connsiteY162" fmla="*/ 880332 h 3944264"/>
              <a:gd name="connsiteX163" fmla="*/ 2718523 w 4266709"/>
              <a:gd name="connsiteY163" fmla="*/ 863102 h 3944264"/>
              <a:gd name="connsiteX164" fmla="*/ 2615033 w 4266709"/>
              <a:gd name="connsiteY164" fmla="*/ 820808 h 3944264"/>
              <a:gd name="connsiteX165" fmla="*/ 2505270 w 4266709"/>
              <a:gd name="connsiteY165" fmla="*/ 792612 h 3944264"/>
              <a:gd name="connsiteX166" fmla="*/ 2509974 w 4266709"/>
              <a:gd name="connsiteY166" fmla="*/ 775382 h 3944264"/>
              <a:gd name="connsiteX167" fmla="*/ 2437844 w 4266709"/>
              <a:gd name="connsiteY167" fmla="*/ 756585 h 3944264"/>
              <a:gd name="connsiteX168" fmla="*/ 2397075 w 4266709"/>
              <a:gd name="connsiteY168" fmla="*/ 747186 h 3944264"/>
              <a:gd name="connsiteX169" fmla="*/ 2361011 w 4266709"/>
              <a:gd name="connsiteY169" fmla="*/ 747186 h 3944264"/>
              <a:gd name="connsiteX170" fmla="*/ 2365715 w 4266709"/>
              <a:gd name="connsiteY170" fmla="*/ 729955 h 3944264"/>
              <a:gd name="connsiteX171" fmla="*/ 2324946 w 4266709"/>
              <a:gd name="connsiteY171" fmla="*/ 740920 h 3944264"/>
              <a:gd name="connsiteX172" fmla="*/ 2207343 w 4266709"/>
              <a:gd name="connsiteY172" fmla="*/ 728389 h 3944264"/>
              <a:gd name="connsiteX173" fmla="*/ 2174414 w 4266709"/>
              <a:gd name="connsiteY173" fmla="*/ 729955 h 3944264"/>
              <a:gd name="connsiteX174" fmla="*/ 2075628 w 4266709"/>
              <a:gd name="connsiteY174" fmla="*/ 722123 h 3944264"/>
              <a:gd name="connsiteX175" fmla="*/ 1964297 w 4266709"/>
              <a:gd name="connsiteY175" fmla="*/ 720557 h 3944264"/>
              <a:gd name="connsiteX176" fmla="*/ 1874919 w 4266709"/>
              <a:gd name="connsiteY176" fmla="*/ 720557 h 3944264"/>
              <a:gd name="connsiteX177" fmla="*/ 1837286 w 4266709"/>
              <a:gd name="connsiteY177" fmla="*/ 718990 h 3944264"/>
              <a:gd name="connsiteX178" fmla="*/ 1649121 w 4266709"/>
              <a:gd name="connsiteY178" fmla="*/ 744053 h 3944264"/>
              <a:gd name="connsiteX179" fmla="*/ 1631873 w 4266709"/>
              <a:gd name="connsiteY179" fmla="*/ 675130 h 3944264"/>
              <a:gd name="connsiteX180" fmla="*/ 1308857 w 4266709"/>
              <a:gd name="connsiteY180" fmla="*/ 687662 h 3944264"/>
              <a:gd name="connsiteX181" fmla="*/ 1175574 w 4266709"/>
              <a:gd name="connsiteY181" fmla="*/ 645368 h 3944264"/>
              <a:gd name="connsiteX182" fmla="*/ 1319833 w 4266709"/>
              <a:gd name="connsiteY182" fmla="*/ 532585 h 3944264"/>
              <a:gd name="connsiteX183" fmla="*/ 1415483 w 4266709"/>
              <a:gd name="connsiteY183" fmla="*/ 469928 h 3944264"/>
              <a:gd name="connsiteX184" fmla="*/ 1478205 w 4266709"/>
              <a:gd name="connsiteY184" fmla="*/ 430768 h 3944264"/>
              <a:gd name="connsiteX185" fmla="*/ 1573855 w 4266709"/>
              <a:gd name="connsiteY185" fmla="*/ 363411 h 3944264"/>
              <a:gd name="connsiteX186" fmla="*/ 1635009 w 4266709"/>
              <a:gd name="connsiteY186" fmla="*/ 281957 h 3944264"/>
              <a:gd name="connsiteX187" fmla="*/ 1730659 w 4266709"/>
              <a:gd name="connsiteY187" fmla="*/ 256894 h 3944264"/>
              <a:gd name="connsiteX188" fmla="*/ 1686754 w 4266709"/>
              <a:gd name="connsiteY188" fmla="*/ 241230 h 3944264"/>
              <a:gd name="connsiteX189" fmla="*/ 1591104 w 4266709"/>
              <a:gd name="connsiteY189" fmla="*/ 249062 h 3944264"/>
              <a:gd name="connsiteX190" fmla="*/ 1478205 w 4266709"/>
              <a:gd name="connsiteY190" fmla="*/ 269426 h 3944264"/>
              <a:gd name="connsiteX191" fmla="*/ 1384123 w 4266709"/>
              <a:gd name="connsiteY191" fmla="*/ 291356 h 3944264"/>
              <a:gd name="connsiteX192" fmla="*/ 1412347 w 4266709"/>
              <a:gd name="connsiteY192" fmla="*/ 208335 h 3944264"/>
              <a:gd name="connsiteX193" fmla="*/ 1498589 w 4266709"/>
              <a:gd name="connsiteY193" fmla="*/ 133146 h 3944264"/>
              <a:gd name="connsiteX194" fmla="*/ 1547199 w 4266709"/>
              <a:gd name="connsiteY194" fmla="*/ 101818 h 3944264"/>
              <a:gd name="connsiteX195" fmla="*/ 1606784 w 4266709"/>
              <a:gd name="connsiteY195" fmla="*/ 72056 h 3944264"/>
              <a:gd name="connsiteX196" fmla="*/ 1751044 w 4266709"/>
              <a:gd name="connsiteY196" fmla="*/ 28196 h 3944264"/>
              <a:gd name="connsiteX197" fmla="*/ 2091308 w 4266709"/>
              <a:gd name="connsiteY197" fmla="*/ 0 h 3944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</a:cxnLst>
            <a:rect l="l" t="t" r="r" b="b"/>
            <a:pathLst>
              <a:path w="4266709" h="3944264">
                <a:moveTo>
                  <a:pt x="3784163" y="2930302"/>
                </a:moveTo>
                <a:lnTo>
                  <a:pt x="3764757" y="2954561"/>
                </a:lnTo>
                <a:cubicBezTo>
                  <a:pt x="3772520" y="2942432"/>
                  <a:pt x="3776401" y="2939399"/>
                  <a:pt x="3784163" y="2930302"/>
                </a:cubicBezTo>
                <a:close/>
                <a:moveTo>
                  <a:pt x="106733" y="1314757"/>
                </a:moveTo>
                <a:cubicBezTo>
                  <a:pt x="99657" y="1334674"/>
                  <a:pt x="92582" y="1353058"/>
                  <a:pt x="81261" y="1372975"/>
                </a:cubicBezTo>
                <a:cubicBezTo>
                  <a:pt x="72771" y="1372975"/>
                  <a:pt x="101073" y="1320885"/>
                  <a:pt x="106733" y="1314757"/>
                </a:cubicBezTo>
                <a:close/>
                <a:moveTo>
                  <a:pt x="24743" y="1107460"/>
                </a:moveTo>
                <a:cubicBezTo>
                  <a:pt x="27654" y="1109575"/>
                  <a:pt x="26198" y="1121881"/>
                  <a:pt x="23287" y="1131111"/>
                </a:cubicBezTo>
                <a:cubicBezTo>
                  <a:pt x="21832" y="1120343"/>
                  <a:pt x="5822" y="1134188"/>
                  <a:pt x="0" y="1144956"/>
                </a:cubicBezTo>
                <a:cubicBezTo>
                  <a:pt x="14554" y="1113421"/>
                  <a:pt x="21832" y="1105344"/>
                  <a:pt x="24743" y="1107460"/>
                </a:cubicBezTo>
                <a:close/>
                <a:moveTo>
                  <a:pt x="339605" y="1096438"/>
                </a:moveTo>
                <a:lnTo>
                  <a:pt x="324548" y="1130904"/>
                </a:lnTo>
                <a:cubicBezTo>
                  <a:pt x="317020" y="1148137"/>
                  <a:pt x="310998" y="1165371"/>
                  <a:pt x="310998" y="1165371"/>
                </a:cubicBezTo>
                <a:lnTo>
                  <a:pt x="321537" y="1154404"/>
                </a:lnTo>
                <a:cubicBezTo>
                  <a:pt x="317020" y="1174770"/>
                  <a:pt x="292930" y="1215503"/>
                  <a:pt x="270346" y="1246836"/>
                </a:cubicBezTo>
                <a:cubicBezTo>
                  <a:pt x="252278" y="1243703"/>
                  <a:pt x="317020" y="1141871"/>
                  <a:pt x="339605" y="1096438"/>
                </a:cubicBezTo>
                <a:close/>
                <a:moveTo>
                  <a:pt x="116436" y="915080"/>
                </a:moveTo>
                <a:cubicBezTo>
                  <a:pt x="106359" y="922929"/>
                  <a:pt x="92924" y="940195"/>
                  <a:pt x="82847" y="949613"/>
                </a:cubicBezTo>
                <a:cubicBezTo>
                  <a:pt x="72771" y="960600"/>
                  <a:pt x="111398" y="907232"/>
                  <a:pt x="116436" y="915080"/>
                </a:cubicBezTo>
                <a:close/>
                <a:moveTo>
                  <a:pt x="354161" y="907232"/>
                </a:moveTo>
                <a:cubicBezTo>
                  <a:pt x="354161" y="907232"/>
                  <a:pt x="347986" y="916589"/>
                  <a:pt x="341811" y="927505"/>
                </a:cubicBezTo>
                <a:lnTo>
                  <a:pt x="327917" y="946219"/>
                </a:lnTo>
                <a:lnTo>
                  <a:pt x="320199" y="950897"/>
                </a:lnTo>
                <a:lnTo>
                  <a:pt x="337180" y="929065"/>
                </a:lnTo>
                <a:cubicBezTo>
                  <a:pt x="344898" y="918148"/>
                  <a:pt x="354161" y="907232"/>
                  <a:pt x="354161" y="907232"/>
                </a:cubicBezTo>
                <a:close/>
                <a:moveTo>
                  <a:pt x="508954" y="903330"/>
                </a:moveTo>
                <a:cubicBezTo>
                  <a:pt x="455249" y="967256"/>
                  <a:pt x="557921" y="892676"/>
                  <a:pt x="531068" y="933771"/>
                </a:cubicBezTo>
                <a:cubicBezTo>
                  <a:pt x="531068" y="927683"/>
                  <a:pt x="504216" y="932249"/>
                  <a:pt x="467886" y="962690"/>
                </a:cubicBezTo>
                <a:cubicBezTo>
                  <a:pt x="526330" y="907897"/>
                  <a:pt x="422079" y="970300"/>
                  <a:pt x="508954" y="903330"/>
                </a:cubicBezTo>
                <a:close/>
                <a:moveTo>
                  <a:pt x="456041" y="819905"/>
                </a:moveTo>
                <a:cubicBezTo>
                  <a:pt x="441486" y="829262"/>
                  <a:pt x="410759" y="862011"/>
                  <a:pt x="402673" y="863570"/>
                </a:cubicBezTo>
                <a:cubicBezTo>
                  <a:pt x="407524" y="837059"/>
                  <a:pt x="436634" y="835500"/>
                  <a:pt x="456041" y="819905"/>
                </a:cubicBezTo>
                <a:close/>
                <a:moveTo>
                  <a:pt x="281387" y="722875"/>
                </a:moveTo>
                <a:cubicBezTo>
                  <a:pt x="254913" y="755704"/>
                  <a:pt x="275158" y="758831"/>
                  <a:pt x="225325" y="807292"/>
                </a:cubicBezTo>
                <a:cubicBezTo>
                  <a:pt x="220653" y="797912"/>
                  <a:pt x="206638" y="811982"/>
                  <a:pt x="155248" y="863570"/>
                </a:cubicBezTo>
                <a:cubicBezTo>
                  <a:pt x="184836" y="827615"/>
                  <a:pt x="203523" y="805729"/>
                  <a:pt x="220653" y="786970"/>
                </a:cubicBezTo>
                <a:cubicBezTo>
                  <a:pt x="237783" y="769773"/>
                  <a:pt x="254913" y="752577"/>
                  <a:pt x="281387" y="722875"/>
                </a:cubicBezTo>
                <a:close/>
                <a:moveTo>
                  <a:pt x="329902" y="688913"/>
                </a:moveTo>
                <a:cubicBezTo>
                  <a:pt x="329902" y="690126"/>
                  <a:pt x="328284" y="691340"/>
                  <a:pt x="328284" y="692553"/>
                </a:cubicBezTo>
                <a:cubicBezTo>
                  <a:pt x="326666" y="692553"/>
                  <a:pt x="326666" y="693766"/>
                  <a:pt x="325049" y="693766"/>
                </a:cubicBezTo>
                <a:close/>
                <a:moveTo>
                  <a:pt x="693760" y="640398"/>
                </a:moveTo>
                <a:lnTo>
                  <a:pt x="691334" y="645250"/>
                </a:lnTo>
                <a:lnTo>
                  <a:pt x="684057" y="650101"/>
                </a:lnTo>
                <a:cubicBezTo>
                  <a:pt x="686483" y="647675"/>
                  <a:pt x="691334" y="642824"/>
                  <a:pt x="693760" y="640398"/>
                </a:cubicBezTo>
                <a:close/>
                <a:moveTo>
                  <a:pt x="931485" y="499706"/>
                </a:moveTo>
                <a:cubicBezTo>
                  <a:pt x="931485" y="508929"/>
                  <a:pt x="909456" y="522763"/>
                  <a:pt x="882708" y="536597"/>
                </a:cubicBezTo>
                <a:cubicBezTo>
                  <a:pt x="857532" y="551968"/>
                  <a:pt x="826063" y="568876"/>
                  <a:pt x="807181" y="582710"/>
                </a:cubicBezTo>
                <a:cubicBezTo>
                  <a:pt x="808755" y="581173"/>
                  <a:pt x="808755" y="578099"/>
                  <a:pt x="811902" y="575024"/>
                </a:cubicBezTo>
                <a:cubicBezTo>
                  <a:pt x="763125" y="608841"/>
                  <a:pt x="758404" y="607304"/>
                  <a:pt x="753684" y="605767"/>
                </a:cubicBezTo>
                <a:cubicBezTo>
                  <a:pt x="748963" y="602692"/>
                  <a:pt x="742670" y="598081"/>
                  <a:pt x="695466" y="634972"/>
                </a:cubicBezTo>
                <a:cubicBezTo>
                  <a:pt x="693892" y="636509"/>
                  <a:pt x="692319" y="638046"/>
                  <a:pt x="690745" y="639583"/>
                </a:cubicBezTo>
                <a:lnTo>
                  <a:pt x="700186" y="616526"/>
                </a:lnTo>
                <a:lnTo>
                  <a:pt x="640395" y="654954"/>
                </a:lnTo>
                <a:lnTo>
                  <a:pt x="706480" y="607304"/>
                </a:lnTo>
                <a:cubicBezTo>
                  <a:pt x="733229" y="593470"/>
                  <a:pt x="703333" y="621138"/>
                  <a:pt x="734802" y="607304"/>
                </a:cubicBezTo>
                <a:cubicBezTo>
                  <a:pt x="764698" y="582710"/>
                  <a:pt x="804035" y="551968"/>
                  <a:pt x="752110" y="575024"/>
                </a:cubicBezTo>
                <a:cubicBezTo>
                  <a:pt x="766272" y="562728"/>
                  <a:pt x="816622" y="545819"/>
                  <a:pt x="844944" y="525837"/>
                </a:cubicBezTo>
                <a:cubicBezTo>
                  <a:pt x="840224" y="533523"/>
                  <a:pt x="857532" y="527374"/>
                  <a:pt x="879561" y="521226"/>
                </a:cubicBezTo>
                <a:cubicBezTo>
                  <a:pt x="900016" y="513540"/>
                  <a:pt x="925191" y="504317"/>
                  <a:pt x="931485" y="499706"/>
                </a:cubicBezTo>
                <a:close/>
                <a:moveTo>
                  <a:pt x="1261387" y="485150"/>
                </a:moveTo>
                <a:cubicBezTo>
                  <a:pt x="1261387" y="485150"/>
                  <a:pt x="1256536" y="489431"/>
                  <a:pt x="1251684" y="495139"/>
                </a:cubicBezTo>
                <a:cubicBezTo>
                  <a:pt x="1246832" y="499420"/>
                  <a:pt x="1241980" y="503701"/>
                  <a:pt x="1241980" y="503701"/>
                </a:cubicBezTo>
                <a:lnTo>
                  <a:pt x="1227425" y="509409"/>
                </a:lnTo>
                <a:cubicBezTo>
                  <a:pt x="1227425" y="509409"/>
                  <a:pt x="1237129" y="503701"/>
                  <a:pt x="1245215" y="497993"/>
                </a:cubicBezTo>
                <a:cubicBezTo>
                  <a:pt x="1253301" y="490858"/>
                  <a:pt x="1261387" y="485150"/>
                  <a:pt x="1261387" y="485150"/>
                </a:cubicBezTo>
                <a:close/>
                <a:moveTo>
                  <a:pt x="1028515" y="451191"/>
                </a:moveTo>
                <a:cubicBezTo>
                  <a:pt x="1025465" y="454177"/>
                  <a:pt x="1023940" y="457162"/>
                  <a:pt x="1020891" y="460148"/>
                </a:cubicBezTo>
                <a:cubicBezTo>
                  <a:pt x="1019366" y="463133"/>
                  <a:pt x="1022416" y="466119"/>
                  <a:pt x="1005643" y="475075"/>
                </a:cubicBezTo>
                <a:cubicBezTo>
                  <a:pt x="991920" y="485525"/>
                  <a:pt x="985820" y="490003"/>
                  <a:pt x="999544" y="476568"/>
                </a:cubicBezTo>
                <a:lnTo>
                  <a:pt x="982771" y="482539"/>
                </a:lnTo>
                <a:cubicBezTo>
                  <a:pt x="975147" y="481047"/>
                  <a:pt x="990395" y="473583"/>
                  <a:pt x="1016316" y="461641"/>
                </a:cubicBezTo>
                <a:cubicBezTo>
                  <a:pt x="1020891" y="458655"/>
                  <a:pt x="1023940" y="455669"/>
                  <a:pt x="1028515" y="451191"/>
                </a:cubicBezTo>
                <a:close/>
                <a:moveTo>
                  <a:pt x="1246834" y="378417"/>
                </a:moveTo>
                <a:cubicBezTo>
                  <a:pt x="1233897" y="388120"/>
                  <a:pt x="1212873" y="390061"/>
                  <a:pt x="1193466" y="397823"/>
                </a:cubicBezTo>
                <a:cubicBezTo>
                  <a:pt x="1211256" y="388120"/>
                  <a:pt x="1219342" y="380358"/>
                  <a:pt x="1246834" y="378417"/>
                </a:cubicBezTo>
                <a:close/>
                <a:moveTo>
                  <a:pt x="1266680" y="198913"/>
                </a:moveTo>
                <a:lnTo>
                  <a:pt x="1271090" y="198913"/>
                </a:lnTo>
                <a:lnTo>
                  <a:pt x="1226986" y="218319"/>
                </a:lnTo>
                <a:lnTo>
                  <a:pt x="1222575" y="218319"/>
                </a:lnTo>
                <a:close/>
                <a:moveTo>
                  <a:pt x="2091308" y="0"/>
                </a:moveTo>
                <a:cubicBezTo>
                  <a:pt x="2208911" y="0"/>
                  <a:pt x="2331218" y="9399"/>
                  <a:pt x="2451957" y="29762"/>
                </a:cubicBezTo>
                <a:cubicBezTo>
                  <a:pt x="2691867" y="72056"/>
                  <a:pt x="2923936" y="158209"/>
                  <a:pt x="3108965" y="269426"/>
                </a:cubicBezTo>
                <a:cubicBezTo>
                  <a:pt x="3154438" y="302321"/>
                  <a:pt x="3237544" y="369677"/>
                  <a:pt x="3276745" y="407271"/>
                </a:cubicBezTo>
                <a:cubicBezTo>
                  <a:pt x="3447661" y="534152"/>
                  <a:pt x="3607601" y="682962"/>
                  <a:pt x="3745588" y="853703"/>
                </a:cubicBezTo>
                <a:cubicBezTo>
                  <a:pt x="3816150" y="939857"/>
                  <a:pt x="3878872" y="1030709"/>
                  <a:pt x="3936889" y="1124695"/>
                </a:cubicBezTo>
                <a:cubicBezTo>
                  <a:pt x="3994906" y="1220247"/>
                  <a:pt x="4045084" y="1318932"/>
                  <a:pt x="4088989" y="1422316"/>
                </a:cubicBezTo>
                <a:cubicBezTo>
                  <a:pt x="4132894" y="1524134"/>
                  <a:pt x="4170527" y="1630651"/>
                  <a:pt x="4198751" y="1738735"/>
                </a:cubicBezTo>
                <a:cubicBezTo>
                  <a:pt x="4225408" y="1848384"/>
                  <a:pt x="4245793" y="1958034"/>
                  <a:pt x="4256769" y="2069251"/>
                </a:cubicBezTo>
                <a:cubicBezTo>
                  <a:pt x="4267745" y="2180467"/>
                  <a:pt x="4269313" y="2291683"/>
                  <a:pt x="4263041" y="2402900"/>
                </a:cubicBezTo>
                <a:cubicBezTo>
                  <a:pt x="4259121" y="2457725"/>
                  <a:pt x="4253241" y="2512158"/>
                  <a:pt x="4245205" y="2566200"/>
                </a:cubicBezTo>
                <a:lnTo>
                  <a:pt x="4224103" y="2676567"/>
                </a:lnTo>
                <a:lnTo>
                  <a:pt x="4229132" y="2636493"/>
                </a:lnTo>
                <a:cubicBezTo>
                  <a:pt x="4232072" y="2614759"/>
                  <a:pt x="4234816" y="2594004"/>
                  <a:pt x="4236384" y="2575207"/>
                </a:cubicBezTo>
                <a:cubicBezTo>
                  <a:pt x="4234816" y="2600269"/>
                  <a:pt x="4230112" y="2625332"/>
                  <a:pt x="4226976" y="2650395"/>
                </a:cubicBezTo>
                <a:cubicBezTo>
                  <a:pt x="4222272" y="2677024"/>
                  <a:pt x="4219136" y="2702087"/>
                  <a:pt x="4214432" y="2727150"/>
                </a:cubicBezTo>
                <a:lnTo>
                  <a:pt x="4224103" y="2676567"/>
                </a:lnTo>
                <a:lnTo>
                  <a:pt x="4220704" y="2703654"/>
                </a:lnTo>
                <a:cubicBezTo>
                  <a:pt x="4212864" y="2749080"/>
                  <a:pt x="4205024" y="2796073"/>
                  <a:pt x="4194047" y="2839933"/>
                </a:cubicBezTo>
                <a:cubicBezTo>
                  <a:pt x="4173663" y="2926086"/>
                  <a:pt x="4148574" y="2998142"/>
                  <a:pt x="4132894" y="3020072"/>
                </a:cubicBezTo>
                <a:cubicBezTo>
                  <a:pt x="4085853" y="3085862"/>
                  <a:pt x="4040380" y="3161050"/>
                  <a:pt x="3988634" y="3245638"/>
                </a:cubicBezTo>
                <a:cubicBezTo>
                  <a:pt x="3936889" y="3331791"/>
                  <a:pt x="3880440" y="3425777"/>
                  <a:pt x="3814582" y="3530727"/>
                </a:cubicBezTo>
                <a:cubicBezTo>
                  <a:pt x="3806742" y="3526028"/>
                  <a:pt x="3795766" y="3532294"/>
                  <a:pt x="3780085" y="3544825"/>
                </a:cubicBezTo>
                <a:cubicBezTo>
                  <a:pt x="3764405" y="3555790"/>
                  <a:pt x="3747156" y="3573021"/>
                  <a:pt x="3729908" y="3590252"/>
                </a:cubicBezTo>
                <a:cubicBezTo>
                  <a:pt x="3706387" y="3618447"/>
                  <a:pt x="3679731" y="3648209"/>
                  <a:pt x="3654642" y="3679538"/>
                </a:cubicBezTo>
                <a:cubicBezTo>
                  <a:pt x="3627985" y="3710866"/>
                  <a:pt x="3599761" y="3742195"/>
                  <a:pt x="3571536" y="3775090"/>
                </a:cubicBezTo>
                <a:cubicBezTo>
                  <a:pt x="3513519" y="3836181"/>
                  <a:pt x="3453933" y="3897271"/>
                  <a:pt x="3397484" y="3944264"/>
                </a:cubicBezTo>
                <a:cubicBezTo>
                  <a:pt x="3430413" y="3906670"/>
                  <a:pt x="3464909" y="3872208"/>
                  <a:pt x="3499406" y="3839313"/>
                </a:cubicBezTo>
                <a:cubicBezTo>
                  <a:pt x="3529199" y="3800153"/>
                  <a:pt x="3411596" y="3886306"/>
                  <a:pt x="3439821" y="3847146"/>
                </a:cubicBezTo>
                <a:cubicBezTo>
                  <a:pt x="3504110" y="3776656"/>
                  <a:pt x="3607601" y="3677971"/>
                  <a:pt x="3664050" y="3601217"/>
                </a:cubicBezTo>
                <a:lnTo>
                  <a:pt x="3649938" y="3590252"/>
                </a:lnTo>
                <a:cubicBezTo>
                  <a:pt x="3607601" y="3646643"/>
                  <a:pt x="3568400" y="3690503"/>
                  <a:pt x="3529199" y="3734363"/>
                </a:cubicBezTo>
                <a:cubicBezTo>
                  <a:pt x="3507246" y="3754726"/>
                  <a:pt x="3486862" y="3776656"/>
                  <a:pt x="3466477" y="3798586"/>
                </a:cubicBezTo>
                <a:cubicBezTo>
                  <a:pt x="3442957" y="3818950"/>
                  <a:pt x="3419436" y="3840880"/>
                  <a:pt x="3392780" y="3865943"/>
                </a:cubicBezTo>
                <a:cubicBezTo>
                  <a:pt x="3336330" y="3908236"/>
                  <a:pt x="3295561" y="3930166"/>
                  <a:pt x="3270473" y="3936432"/>
                </a:cubicBezTo>
                <a:cubicBezTo>
                  <a:pt x="3246952" y="3944264"/>
                  <a:pt x="3240680" y="3936432"/>
                  <a:pt x="3256360" y="3919201"/>
                </a:cubicBezTo>
                <a:cubicBezTo>
                  <a:pt x="3392780" y="3795454"/>
                  <a:pt x="3557424" y="3635678"/>
                  <a:pt x="3662482" y="3483734"/>
                </a:cubicBezTo>
                <a:cubicBezTo>
                  <a:pt x="3635826" y="3521329"/>
                  <a:pt x="3627985" y="3516629"/>
                  <a:pt x="3621713" y="3510364"/>
                </a:cubicBezTo>
                <a:cubicBezTo>
                  <a:pt x="3595057" y="3547958"/>
                  <a:pt x="3537039" y="3618447"/>
                  <a:pt x="3507246" y="3651342"/>
                </a:cubicBezTo>
                <a:cubicBezTo>
                  <a:pt x="3598193" y="3549524"/>
                  <a:pt x="3670322" y="3447707"/>
                  <a:pt x="3734612" y="3341190"/>
                </a:cubicBezTo>
                <a:cubicBezTo>
                  <a:pt x="3797334" y="3233106"/>
                  <a:pt x="3850647" y="3120323"/>
                  <a:pt x="3896120" y="2991876"/>
                </a:cubicBezTo>
                <a:lnTo>
                  <a:pt x="3880440" y="2985611"/>
                </a:lnTo>
                <a:cubicBezTo>
                  <a:pt x="3880440" y="2985611"/>
                  <a:pt x="3872599" y="3005974"/>
                  <a:pt x="3864759" y="3027904"/>
                </a:cubicBezTo>
                <a:lnTo>
                  <a:pt x="3847511" y="3070198"/>
                </a:lnTo>
                <a:cubicBezTo>
                  <a:pt x="3839671" y="3067065"/>
                  <a:pt x="3823990" y="3059233"/>
                  <a:pt x="3814582" y="3056100"/>
                </a:cubicBezTo>
                <a:cubicBezTo>
                  <a:pt x="3853783" y="2952716"/>
                  <a:pt x="3905528" y="2783541"/>
                  <a:pt x="3918073" y="2645696"/>
                </a:cubicBezTo>
                <a:cubicBezTo>
                  <a:pt x="3925913" y="2578339"/>
                  <a:pt x="3925913" y="2518815"/>
                  <a:pt x="3921209" y="2482787"/>
                </a:cubicBezTo>
                <a:cubicBezTo>
                  <a:pt x="3914936" y="2445193"/>
                  <a:pt x="3905528" y="2431095"/>
                  <a:pt x="3888280" y="2451459"/>
                </a:cubicBezTo>
                <a:cubicBezTo>
                  <a:pt x="3888280" y="2451459"/>
                  <a:pt x="3888280" y="2457725"/>
                  <a:pt x="3888280" y="2465557"/>
                </a:cubicBezTo>
                <a:cubicBezTo>
                  <a:pt x="3888280" y="2473389"/>
                  <a:pt x="3886712" y="2484354"/>
                  <a:pt x="3885144" y="2495319"/>
                </a:cubicBezTo>
                <a:lnTo>
                  <a:pt x="3880440" y="2537612"/>
                </a:lnTo>
                <a:cubicBezTo>
                  <a:pt x="3872599" y="2536046"/>
                  <a:pt x="3855351" y="2534480"/>
                  <a:pt x="3855351" y="2534480"/>
                </a:cubicBezTo>
                <a:cubicBezTo>
                  <a:pt x="3841239" y="2617500"/>
                  <a:pt x="3820854" y="2709919"/>
                  <a:pt x="3792629" y="2799206"/>
                </a:cubicBezTo>
                <a:cubicBezTo>
                  <a:pt x="3764405" y="2890059"/>
                  <a:pt x="3728340" y="2976212"/>
                  <a:pt x="3692275" y="3051401"/>
                </a:cubicBezTo>
                <a:cubicBezTo>
                  <a:pt x="3692275" y="3051401"/>
                  <a:pt x="3675027" y="3045135"/>
                  <a:pt x="3667186" y="3040436"/>
                </a:cubicBezTo>
                <a:cubicBezTo>
                  <a:pt x="3682867" y="3002841"/>
                  <a:pt x="3698547" y="2965247"/>
                  <a:pt x="3711091" y="2926086"/>
                </a:cubicBezTo>
                <a:cubicBezTo>
                  <a:pt x="3706387" y="2940184"/>
                  <a:pt x="3701683" y="2954282"/>
                  <a:pt x="3695411" y="2965247"/>
                </a:cubicBezTo>
                <a:cubicBezTo>
                  <a:pt x="3690707" y="2977778"/>
                  <a:pt x="3684435" y="2988743"/>
                  <a:pt x="3679731" y="2998142"/>
                </a:cubicBezTo>
                <a:cubicBezTo>
                  <a:pt x="3668754" y="3016939"/>
                  <a:pt x="3659346" y="3032603"/>
                  <a:pt x="3649938" y="3045135"/>
                </a:cubicBezTo>
                <a:cubicBezTo>
                  <a:pt x="3629553" y="3068631"/>
                  <a:pt x="3613873" y="3082729"/>
                  <a:pt x="3601329" y="3099960"/>
                </a:cubicBezTo>
                <a:cubicBezTo>
                  <a:pt x="3557424" y="3145386"/>
                  <a:pt x="3508815" y="3231540"/>
                  <a:pt x="3441389" y="3322392"/>
                </a:cubicBezTo>
                <a:cubicBezTo>
                  <a:pt x="3377099" y="3414812"/>
                  <a:pt x="3293993" y="3515063"/>
                  <a:pt x="3203047" y="3591818"/>
                </a:cubicBezTo>
                <a:cubicBezTo>
                  <a:pt x="3174822" y="3618447"/>
                  <a:pt x="3162278" y="3604349"/>
                  <a:pt x="3156006" y="3598084"/>
                </a:cubicBezTo>
                <a:cubicBezTo>
                  <a:pt x="3101125" y="3651342"/>
                  <a:pt x="3046243" y="3693636"/>
                  <a:pt x="2986658" y="3726531"/>
                </a:cubicBezTo>
                <a:cubicBezTo>
                  <a:pt x="2928640" y="3762559"/>
                  <a:pt x="2865919" y="3789188"/>
                  <a:pt x="2795357" y="3822083"/>
                </a:cubicBezTo>
                <a:cubicBezTo>
                  <a:pt x="3063492" y="3670139"/>
                  <a:pt x="3295561" y="3461805"/>
                  <a:pt x="3457069" y="3200211"/>
                </a:cubicBezTo>
                <a:cubicBezTo>
                  <a:pt x="3497838" y="3134421"/>
                  <a:pt x="3532335" y="3065498"/>
                  <a:pt x="3563696" y="2996576"/>
                </a:cubicBezTo>
                <a:cubicBezTo>
                  <a:pt x="3593489" y="2926086"/>
                  <a:pt x="3618577" y="2852464"/>
                  <a:pt x="3637394" y="2778842"/>
                </a:cubicBezTo>
                <a:cubicBezTo>
                  <a:pt x="3656210" y="2705220"/>
                  <a:pt x="3670322" y="2630032"/>
                  <a:pt x="3676595" y="2553277"/>
                </a:cubicBezTo>
                <a:cubicBezTo>
                  <a:pt x="3682867" y="2478088"/>
                  <a:pt x="3684435" y="2401333"/>
                  <a:pt x="3678163" y="2326145"/>
                </a:cubicBezTo>
                <a:cubicBezTo>
                  <a:pt x="3678163" y="2288550"/>
                  <a:pt x="3668754" y="2279152"/>
                  <a:pt x="3662482" y="2269753"/>
                </a:cubicBezTo>
                <a:cubicBezTo>
                  <a:pt x="3654642" y="2260355"/>
                  <a:pt x="3648370" y="2252523"/>
                  <a:pt x="3646802" y="2214928"/>
                </a:cubicBezTo>
                <a:cubicBezTo>
                  <a:pt x="3642098" y="2177334"/>
                  <a:pt x="3638962" y="2141306"/>
                  <a:pt x="3632690" y="2103712"/>
                </a:cubicBezTo>
                <a:cubicBezTo>
                  <a:pt x="3620145" y="2142873"/>
                  <a:pt x="3598193" y="2109978"/>
                  <a:pt x="3591921" y="2073950"/>
                </a:cubicBezTo>
                <a:cubicBezTo>
                  <a:pt x="3555856" y="1914174"/>
                  <a:pt x="3491566" y="1754399"/>
                  <a:pt x="3410028" y="1608721"/>
                </a:cubicBezTo>
                <a:cubicBezTo>
                  <a:pt x="3370827" y="1535099"/>
                  <a:pt x="3326922" y="1466176"/>
                  <a:pt x="3281449" y="1401953"/>
                </a:cubicBezTo>
                <a:cubicBezTo>
                  <a:pt x="3259496" y="1369058"/>
                  <a:pt x="3234408" y="1339296"/>
                  <a:pt x="3212455" y="1306401"/>
                </a:cubicBezTo>
                <a:cubicBezTo>
                  <a:pt x="3188935" y="1278205"/>
                  <a:pt x="3166982" y="1246876"/>
                  <a:pt x="3143462" y="1218681"/>
                </a:cubicBezTo>
                <a:cubicBezTo>
                  <a:pt x="3071332" y="1137226"/>
                  <a:pt x="2992930" y="1058905"/>
                  <a:pt x="2865919" y="982150"/>
                </a:cubicBezTo>
                <a:cubicBezTo>
                  <a:pt x="2862783" y="989982"/>
                  <a:pt x="2862783" y="989982"/>
                  <a:pt x="2858079" y="996248"/>
                </a:cubicBezTo>
                <a:cubicBezTo>
                  <a:pt x="2865919" y="982150"/>
                  <a:pt x="2795357" y="960220"/>
                  <a:pt x="2765564" y="935157"/>
                </a:cubicBezTo>
                <a:cubicBezTo>
                  <a:pt x="2770269" y="927325"/>
                  <a:pt x="2770269" y="927325"/>
                  <a:pt x="2774973" y="919493"/>
                </a:cubicBezTo>
                <a:cubicBezTo>
                  <a:pt x="2776541" y="916360"/>
                  <a:pt x="2768700" y="910094"/>
                  <a:pt x="2757724" y="902262"/>
                </a:cubicBezTo>
                <a:cubicBezTo>
                  <a:pt x="2745180" y="894430"/>
                  <a:pt x="2727931" y="888164"/>
                  <a:pt x="2712251" y="880332"/>
                </a:cubicBezTo>
                <a:cubicBezTo>
                  <a:pt x="2715387" y="870934"/>
                  <a:pt x="2715387" y="870934"/>
                  <a:pt x="2718523" y="863102"/>
                </a:cubicBezTo>
                <a:cubicBezTo>
                  <a:pt x="2684026" y="850570"/>
                  <a:pt x="2649530" y="836472"/>
                  <a:pt x="2615033" y="820808"/>
                </a:cubicBezTo>
                <a:cubicBezTo>
                  <a:pt x="2578968" y="808277"/>
                  <a:pt x="2544471" y="794179"/>
                  <a:pt x="2505270" y="792612"/>
                </a:cubicBezTo>
                <a:cubicBezTo>
                  <a:pt x="2508406" y="784780"/>
                  <a:pt x="2508406" y="784780"/>
                  <a:pt x="2509974" y="775382"/>
                </a:cubicBezTo>
                <a:cubicBezTo>
                  <a:pt x="2491158" y="773815"/>
                  <a:pt x="2464501" y="764417"/>
                  <a:pt x="2437844" y="756585"/>
                </a:cubicBezTo>
                <a:cubicBezTo>
                  <a:pt x="2423732" y="751885"/>
                  <a:pt x="2409620" y="748752"/>
                  <a:pt x="2397075" y="747186"/>
                </a:cubicBezTo>
                <a:cubicBezTo>
                  <a:pt x="2384531" y="745620"/>
                  <a:pt x="2371987" y="745620"/>
                  <a:pt x="2361011" y="747186"/>
                </a:cubicBezTo>
                <a:cubicBezTo>
                  <a:pt x="2364147" y="739354"/>
                  <a:pt x="2364147" y="739354"/>
                  <a:pt x="2365715" y="729955"/>
                </a:cubicBezTo>
                <a:cubicBezTo>
                  <a:pt x="2364147" y="739354"/>
                  <a:pt x="2361011" y="747186"/>
                  <a:pt x="2324946" y="740920"/>
                </a:cubicBezTo>
                <a:cubicBezTo>
                  <a:pt x="2268496" y="731522"/>
                  <a:pt x="2230863" y="728389"/>
                  <a:pt x="2207343" y="728389"/>
                </a:cubicBezTo>
                <a:cubicBezTo>
                  <a:pt x="2183822" y="728389"/>
                  <a:pt x="2174414" y="729955"/>
                  <a:pt x="2174414" y="729955"/>
                </a:cubicBezTo>
                <a:cubicBezTo>
                  <a:pt x="2147757" y="726822"/>
                  <a:pt x="2111692" y="725256"/>
                  <a:pt x="2075628" y="722123"/>
                </a:cubicBezTo>
                <a:cubicBezTo>
                  <a:pt x="2037995" y="722123"/>
                  <a:pt x="2000362" y="718990"/>
                  <a:pt x="1964297" y="720557"/>
                </a:cubicBezTo>
                <a:cubicBezTo>
                  <a:pt x="1929800" y="718990"/>
                  <a:pt x="1898439" y="720557"/>
                  <a:pt x="1874919" y="720557"/>
                </a:cubicBezTo>
                <a:cubicBezTo>
                  <a:pt x="1851398" y="720557"/>
                  <a:pt x="1837286" y="720557"/>
                  <a:pt x="1837286" y="718990"/>
                </a:cubicBezTo>
                <a:cubicBezTo>
                  <a:pt x="1763588" y="737787"/>
                  <a:pt x="1721251" y="717424"/>
                  <a:pt x="1649121" y="744053"/>
                </a:cubicBezTo>
                <a:cubicBezTo>
                  <a:pt x="1642849" y="718990"/>
                  <a:pt x="1713411" y="673564"/>
                  <a:pt x="1631873" y="675130"/>
                </a:cubicBezTo>
                <a:cubicBezTo>
                  <a:pt x="1551903" y="679830"/>
                  <a:pt x="1415483" y="681396"/>
                  <a:pt x="1308857" y="687662"/>
                </a:cubicBezTo>
                <a:cubicBezTo>
                  <a:pt x="1202230" y="690795"/>
                  <a:pt x="1120692" y="689228"/>
                  <a:pt x="1175574" y="645368"/>
                </a:cubicBezTo>
                <a:cubicBezTo>
                  <a:pt x="1192822" y="629704"/>
                  <a:pt x="1252407" y="578012"/>
                  <a:pt x="1319833" y="532585"/>
                </a:cubicBezTo>
                <a:cubicBezTo>
                  <a:pt x="1352762" y="509089"/>
                  <a:pt x="1387259" y="488725"/>
                  <a:pt x="1415483" y="469928"/>
                </a:cubicBezTo>
                <a:cubicBezTo>
                  <a:pt x="1445276" y="452698"/>
                  <a:pt x="1467229" y="438600"/>
                  <a:pt x="1478205" y="430768"/>
                </a:cubicBezTo>
                <a:cubicBezTo>
                  <a:pt x="1498589" y="422936"/>
                  <a:pt x="1539358" y="394740"/>
                  <a:pt x="1573855" y="363411"/>
                </a:cubicBezTo>
                <a:cubicBezTo>
                  <a:pt x="1608352" y="332083"/>
                  <a:pt x="1639713" y="299188"/>
                  <a:pt x="1635009" y="281957"/>
                </a:cubicBezTo>
                <a:cubicBezTo>
                  <a:pt x="1683618" y="270992"/>
                  <a:pt x="1730659" y="264726"/>
                  <a:pt x="1730659" y="256894"/>
                </a:cubicBezTo>
                <a:cubicBezTo>
                  <a:pt x="1729091" y="247496"/>
                  <a:pt x="1711843" y="242796"/>
                  <a:pt x="1686754" y="241230"/>
                </a:cubicBezTo>
                <a:cubicBezTo>
                  <a:pt x="1661665" y="241230"/>
                  <a:pt x="1628737" y="244363"/>
                  <a:pt x="1591104" y="249062"/>
                </a:cubicBezTo>
                <a:cubicBezTo>
                  <a:pt x="1555039" y="253761"/>
                  <a:pt x="1514270" y="261593"/>
                  <a:pt x="1478205" y="269426"/>
                </a:cubicBezTo>
                <a:cubicBezTo>
                  <a:pt x="1442140" y="277258"/>
                  <a:pt x="1409211" y="286656"/>
                  <a:pt x="1384123" y="291356"/>
                </a:cubicBezTo>
                <a:cubicBezTo>
                  <a:pt x="1330809" y="289789"/>
                  <a:pt x="1366874" y="241230"/>
                  <a:pt x="1412347" y="208335"/>
                </a:cubicBezTo>
                <a:cubicBezTo>
                  <a:pt x="1412347" y="208335"/>
                  <a:pt x="1440572" y="172307"/>
                  <a:pt x="1498589" y="133146"/>
                </a:cubicBezTo>
                <a:cubicBezTo>
                  <a:pt x="1514270" y="122181"/>
                  <a:pt x="1529950" y="111216"/>
                  <a:pt x="1547199" y="101818"/>
                </a:cubicBezTo>
                <a:cubicBezTo>
                  <a:pt x="1566015" y="90853"/>
                  <a:pt x="1584832" y="81454"/>
                  <a:pt x="1606784" y="72056"/>
                </a:cubicBezTo>
                <a:cubicBezTo>
                  <a:pt x="1649121" y="51692"/>
                  <a:pt x="1697730" y="37594"/>
                  <a:pt x="1751044" y="28196"/>
                </a:cubicBezTo>
                <a:cubicBezTo>
                  <a:pt x="1857670" y="10965"/>
                  <a:pt x="1972137" y="0"/>
                  <a:pt x="2091308" y="0"/>
                </a:cubicBezTo>
                <a:close/>
              </a:path>
            </a:pathLst>
          </a:custGeom>
          <a:solidFill>
            <a:srgbClr val="FFFF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2634994" y="1857301"/>
            <a:ext cx="3230377" cy="3080865"/>
            <a:chOff x="6219893" y="1888567"/>
            <a:chExt cx="3230377" cy="3080865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170" r="20941"/>
            <a:stretch/>
          </p:blipFill>
          <p:spPr>
            <a:xfrm>
              <a:off x="6671156" y="2383286"/>
              <a:ext cx="2392749" cy="2392749"/>
            </a:xfrm>
            <a:prstGeom prst="ellipse">
              <a:avLst/>
            </a:prstGeom>
          </p:spPr>
        </p:pic>
        <p:grpSp>
          <p:nvGrpSpPr>
            <p:cNvPr id="205" name="Group 204">
              <a:extLst>
                <a:ext uri="{FF2B5EF4-FFF2-40B4-BE49-F238E27FC236}">
                  <a16:creationId xmlns:a16="http://schemas.microsoft.com/office/drawing/2014/main" xmlns="" id="{E7921F37-561D-4417-852C-810BAA518562}"/>
                </a:ext>
              </a:extLst>
            </p:cNvPr>
            <p:cNvGrpSpPr/>
            <p:nvPr/>
          </p:nvGrpSpPr>
          <p:grpSpPr>
            <a:xfrm>
              <a:off x="6219893" y="1888567"/>
              <a:ext cx="3219817" cy="3080865"/>
              <a:chOff x="3041649" y="2292351"/>
              <a:chExt cx="5123177" cy="4902085"/>
            </a:xfrm>
            <a:solidFill>
              <a:srgbClr val="FFB92E"/>
            </a:solidFill>
          </p:grpSpPr>
          <p:sp>
            <p:nvSpPr>
              <p:cNvPr id="207" name="Freeform 38">
                <a:extLst>
                  <a:ext uri="{FF2B5EF4-FFF2-40B4-BE49-F238E27FC236}">
                    <a16:creationId xmlns:a16="http://schemas.microsoft.com/office/drawing/2014/main" xmlns="" id="{40C26EAC-5B6B-4CBA-A888-2F4F22B9B19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720859" y="2826013"/>
                <a:ext cx="4046144" cy="4050997"/>
              </a:xfrm>
              <a:custGeom>
                <a:avLst/>
                <a:gdLst>
                  <a:gd name="T0" fmla="*/ 1291 w 2582"/>
                  <a:gd name="T1" fmla="*/ 84 h 2583"/>
                  <a:gd name="T2" fmla="*/ 83 w 2582"/>
                  <a:gd name="T3" fmla="*/ 1291 h 2583"/>
                  <a:gd name="T4" fmla="*/ 1291 w 2582"/>
                  <a:gd name="T5" fmla="*/ 2499 h 2583"/>
                  <a:gd name="T6" fmla="*/ 2499 w 2582"/>
                  <a:gd name="T7" fmla="*/ 1291 h 2583"/>
                  <a:gd name="T8" fmla="*/ 1291 w 2582"/>
                  <a:gd name="T9" fmla="*/ 84 h 2583"/>
                  <a:gd name="T10" fmla="*/ 1291 w 2582"/>
                  <a:gd name="T11" fmla="*/ 2583 h 2583"/>
                  <a:gd name="T12" fmla="*/ 0 w 2582"/>
                  <a:gd name="T13" fmla="*/ 1291 h 2583"/>
                  <a:gd name="T14" fmla="*/ 1291 w 2582"/>
                  <a:gd name="T15" fmla="*/ 0 h 2583"/>
                  <a:gd name="T16" fmla="*/ 2582 w 2582"/>
                  <a:gd name="T17" fmla="*/ 1291 h 2583"/>
                  <a:gd name="T18" fmla="*/ 1291 w 2582"/>
                  <a:gd name="T19" fmla="*/ 2583 h 25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582" h="2583">
                    <a:moveTo>
                      <a:pt x="1291" y="84"/>
                    </a:moveTo>
                    <a:cubicBezTo>
                      <a:pt x="625" y="84"/>
                      <a:pt x="83" y="625"/>
                      <a:pt x="83" y="1291"/>
                    </a:cubicBezTo>
                    <a:cubicBezTo>
                      <a:pt x="83" y="1958"/>
                      <a:pt x="625" y="2499"/>
                      <a:pt x="1291" y="2499"/>
                    </a:cubicBezTo>
                    <a:cubicBezTo>
                      <a:pt x="1957" y="2499"/>
                      <a:pt x="2499" y="1958"/>
                      <a:pt x="2499" y="1291"/>
                    </a:cubicBezTo>
                    <a:cubicBezTo>
                      <a:pt x="2499" y="625"/>
                      <a:pt x="1957" y="84"/>
                      <a:pt x="1291" y="84"/>
                    </a:cubicBezTo>
                    <a:close/>
                    <a:moveTo>
                      <a:pt x="1291" y="2583"/>
                    </a:moveTo>
                    <a:cubicBezTo>
                      <a:pt x="579" y="2583"/>
                      <a:pt x="0" y="2003"/>
                      <a:pt x="0" y="1291"/>
                    </a:cubicBezTo>
                    <a:cubicBezTo>
                      <a:pt x="0" y="579"/>
                      <a:pt x="579" y="0"/>
                      <a:pt x="1291" y="0"/>
                    </a:cubicBezTo>
                    <a:cubicBezTo>
                      <a:pt x="2003" y="0"/>
                      <a:pt x="2582" y="579"/>
                      <a:pt x="2582" y="1291"/>
                    </a:cubicBezTo>
                    <a:cubicBezTo>
                      <a:pt x="2582" y="2003"/>
                      <a:pt x="2003" y="2583"/>
                      <a:pt x="1291" y="258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8" name="Freeform 67">
                <a:extLst>
                  <a:ext uri="{FF2B5EF4-FFF2-40B4-BE49-F238E27FC236}">
                    <a16:creationId xmlns:a16="http://schemas.microsoft.com/office/drawing/2014/main" xmlns="" id="{EE7DB18C-E12E-44CC-BF80-76F699E356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0562" y="4111661"/>
                <a:ext cx="4853" cy="14556"/>
              </a:xfrm>
              <a:custGeom>
                <a:avLst/>
                <a:gdLst>
                  <a:gd name="T0" fmla="*/ 3 w 3"/>
                  <a:gd name="T1" fmla="*/ 0 h 12"/>
                  <a:gd name="T2" fmla="*/ 0 w 3"/>
                  <a:gd name="T3" fmla="*/ 12 h 12"/>
                  <a:gd name="T4" fmla="*/ 3 w 3"/>
                  <a:gd name="T5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12">
                    <a:moveTo>
                      <a:pt x="3" y="0"/>
                    </a:moveTo>
                    <a:cubicBezTo>
                      <a:pt x="2" y="4"/>
                      <a:pt x="1" y="8"/>
                      <a:pt x="0" y="12"/>
                    </a:cubicBezTo>
                    <a:cubicBezTo>
                      <a:pt x="1" y="7"/>
                      <a:pt x="2" y="3"/>
                      <a:pt x="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9" name="Freeform 70">
                <a:extLst>
                  <a:ext uri="{FF2B5EF4-FFF2-40B4-BE49-F238E27FC236}">
                    <a16:creationId xmlns:a16="http://schemas.microsoft.com/office/drawing/2014/main" xmlns="" id="{1340B764-5440-4562-B3EC-4228DF9D2B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59671" y="4184432"/>
                <a:ext cx="0" cy="4853"/>
              </a:xfrm>
              <a:custGeom>
                <a:avLst/>
                <a:gdLst>
                  <a:gd name="T0" fmla="*/ 0 w 1"/>
                  <a:gd name="T1" fmla="*/ 1 h 5"/>
                  <a:gd name="T2" fmla="*/ 0 w 1"/>
                  <a:gd name="T3" fmla="*/ 5 h 5"/>
                  <a:gd name="T4" fmla="*/ 0 w 1"/>
                  <a:gd name="T5" fmla="*/ 1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5">
                    <a:moveTo>
                      <a:pt x="0" y="1"/>
                    </a:moveTo>
                    <a:cubicBezTo>
                      <a:pt x="0" y="3"/>
                      <a:pt x="0" y="4"/>
                      <a:pt x="0" y="5"/>
                    </a:cubicBezTo>
                    <a:cubicBezTo>
                      <a:pt x="1" y="2"/>
                      <a:pt x="1" y="0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0" name="Freeform: Shape 209">
                <a:extLst>
                  <a:ext uri="{FF2B5EF4-FFF2-40B4-BE49-F238E27FC236}">
                    <a16:creationId xmlns:a16="http://schemas.microsoft.com/office/drawing/2014/main" xmlns="" id="{0799B7BD-26E2-4F1F-9C8A-3AE4888172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70619" y="2430593"/>
                <a:ext cx="4703028" cy="4763843"/>
              </a:xfrm>
              <a:custGeom>
                <a:avLst/>
                <a:gdLst>
                  <a:gd name="connsiteX0" fmla="*/ 302877 w 4703028"/>
                  <a:gd name="connsiteY0" fmla="*/ 1545076 h 4763843"/>
                  <a:gd name="connsiteX1" fmla="*/ 301309 w 4703028"/>
                  <a:gd name="connsiteY1" fmla="*/ 1609350 h 4763843"/>
                  <a:gd name="connsiteX2" fmla="*/ 168036 w 4703028"/>
                  <a:gd name="connsiteY2" fmla="*/ 2510754 h 4763843"/>
                  <a:gd name="connsiteX3" fmla="*/ 384408 w 4703028"/>
                  <a:gd name="connsiteY3" fmla="*/ 3388643 h 4763843"/>
                  <a:gd name="connsiteX4" fmla="*/ 404791 w 4703028"/>
                  <a:gd name="connsiteY4" fmla="*/ 3387075 h 4763843"/>
                  <a:gd name="connsiteX5" fmla="*/ 257407 w 4703028"/>
                  <a:gd name="connsiteY5" fmla="*/ 2897966 h 4763843"/>
                  <a:gd name="connsiteX6" fmla="*/ 276222 w 4703028"/>
                  <a:gd name="connsiteY6" fmla="*/ 2805474 h 4763843"/>
                  <a:gd name="connsiteX7" fmla="*/ 323259 w 4703028"/>
                  <a:gd name="connsiteY7" fmla="*/ 2883857 h 4763843"/>
                  <a:gd name="connsiteX8" fmla="*/ 715237 w 4703028"/>
                  <a:gd name="connsiteY8" fmla="*/ 3780558 h 4763843"/>
                  <a:gd name="connsiteX9" fmla="*/ 1085264 w 4703028"/>
                  <a:gd name="connsiteY9" fmla="*/ 4136416 h 4763843"/>
                  <a:gd name="connsiteX10" fmla="*/ 1516440 w 4703028"/>
                  <a:gd name="connsiteY10" fmla="*/ 4415460 h 4763843"/>
                  <a:gd name="connsiteX11" fmla="*/ 1997788 w 4703028"/>
                  <a:gd name="connsiteY11" fmla="*/ 4597308 h 4763843"/>
                  <a:gd name="connsiteX12" fmla="*/ 2508927 w 4703028"/>
                  <a:gd name="connsiteY12" fmla="*/ 4661582 h 4763843"/>
                  <a:gd name="connsiteX13" fmla="*/ 3096894 w 4703028"/>
                  <a:gd name="connsiteY13" fmla="*/ 4631796 h 4763843"/>
                  <a:gd name="connsiteX14" fmla="*/ 3385390 w 4703028"/>
                  <a:gd name="connsiteY14" fmla="*/ 4575361 h 4763843"/>
                  <a:gd name="connsiteX15" fmla="*/ 3670749 w 4703028"/>
                  <a:gd name="connsiteY15" fmla="*/ 4471895 h 4763843"/>
                  <a:gd name="connsiteX16" fmla="*/ 4250876 w 4703028"/>
                  <a:gd name="connsiteY16" fmla="*/ 3953000 h 4763843"/>
                  <a:gd name="connsiteX17" fmla="*/ 4645990 w 4703028"/>
                  <a:gd name="connsiteY17" fmla="*/ 3286745 h 4763843"/>
                  <a:gd name="connsiteX18" fmla="*/ 4666373 w 4703028"/>
                  <a:gd name="connsiteY18" fmla="*/ 2874451 h 4763843"/>
                  <a:gd name="connsiteX19" fmla="*/ 4605224 w 4703028"/>
                  <a:gd name="connsiteY19" fmla="*/ 2485672 h 4763843"/>
                  <a:gd name="connsiteX20" fmla="*/ 4608360 w 4703028"/>
                  <a:gd name="connsiteY20" fmla="*/ 2444912 h 4763843"/>
                  <a:gd name="connsiteX21" fmla="*/ 4625607 w 4703028"/>
                  <a:gd name="connsiteY21" fmla="*/ 2449615 h 4763843"/>
                  <a:gd name="connsiteX22" fmla="*/ 4669509 w 4703028"/>
                  <a:gd name="connsiteY22" fmla="*/ 3271069 h 4763843"/>
                  <a:gd name="connsiteX23" fmla="*/ 4537804 w 4703028"/>
                  <a:gd name="connsiteY23" fmla="*/ 3595574 h 4763843"/>
                  <a:gd name="connsiteX24" fmla="*/ 4327704 w 4703028"/>
                  <a:gd name="connsiteY24" fmla="*/ 3894997 h 4763843"/>
                  <a:gd name="connsiteX25" fmla="*/ 4040776 w 4703028"/>
                  <a:gd name="connsiteY25" fmla="*/ 4219502 h 4763843"/>
                  <a:gd name="connsiteX26" fmla="*/ 3694268 w 4703028"/>
                  <a:gd name="connsiteY26" fmla="*/ 4484437 h 4763843"/>
                  <a:gd name="connsiteX27" fmla="*/ 3184697 w 4703028"/>
                  <a:gd name="connsiteY27" fmla="*/ 4691367 h 4763843"/>
                  <a:gd name="connsiteX28" fmla="*/ 2642200 w 4703028"/>
                  <a:gd name="connsiteY28" fmla="*/ 4763480 h 4763843"/>
                  <a:gd name="connsiteX29" fmla="*/ 2099703 w 4703028"/>
                  <a:gd name="connsiteY29" fmla="*/ 4714882 h 4763843"/>
                  <a:gd name="connsiteX30" fmla="*/ 1571317 w 4703028"/>
                  <a:gd name="connsiteY30" fmla="*/ 4553414 h 4763843"/>
                  <a:gd name="connsiteX31" fmla="*/ 908090 w 4703028"/>
                  <a:gd name="connsiteY31" fmla="*/ 4147390 h 4763843"/>
                  <a:gd name="connsiteX32" fmla="*/ 633706 w 4703028"/>
                  <a:gd name="connsiteY32" fmla="*/ 3866779 h 4763843"/>
                  <a:gd name="connsiteX33" fmla="*/ 409495 w 4703028"/>
                  <a:gd name="connsiteY33" fmla="*/ 3539138 h 4763843"/>
                  <a:gd name="connsiteX34" fmla="*/ 378136 w 4703028"/>
                  <a:gd name="connsiteY34" fmla="*/ 3465458 h 4763843"/>
                  <a:gd name="connsiteX35" fmla="*/ 119431 w 4703028"/>
                  <a:gd name="connsiteY35" fmla="*/ 2548378 h 4763843"/>
                  <a:gd name="connsiteX36" fmla="*/ 258975 w 4703028"/>
                  <a:gd name="connsiteY36" fmla="*/ 1595241 h 4763843"/>
                  <a:gd name="connsiteX37" fmla="*/ 302877 w 4703028"/>
                  <a:gd name="connsiteY37" fmla="*/ 1545076 h 4763843"/>
                  <a:gd name="connsiteX38" fmla="*/ 1990177 w 4703028"/>
                  <a:gd name="connsiteY38" fmla="*/ 145 h 4763843"/>
                  <a:gd name="connsiteX39" fmla="*/ 2005686 w 4703028"/>
                  <a:gd name="connsiteY39" fmla="*/ 6997 h 4763843"/>
                  <a:gd name="connsiteX40" fmla="*/ 1971133 w 4703028"/>
                  <a:gd name="connsiteY40" fmla="*/ 30491 h 4763843"/>
                  <a:gd name="connsiteX41" fmla="*/ 1595760 w 4703028"/>
                  <a:gd name="connsiteY41" fmla="*/ 169887 h 4763843"/>
                  <a:gd name="connsiteX42" fmla="*/ 1245516 w 4703028"/>
                  <a:gd name="connsiteY42" fmla="*/ 354704 h 4763843"/>
                  <a:gd name="connsiteX43" fmla="*/ 639264 w 4703028"/>
                  <a:gd name="connsiteY43" fmla="*/ 860601 h 4763843"/>
                  <a:gd name="connsiteX44" fmla="*/ 219914 w 4703028"/>
                  <a:gd name="connsiteY44" fmla="*/ 1537218 h 4763843"/>
                  <a:gd name="connsiteX45" fmla="*/ 64424 w 4703028"/>
                  <a:gd name="connsiteY45" fmla="*/ 2328172 h 4763843"/>
                  <a:gd name="connsiteX46" fmla="*/ 224626 w 4703028"/>
                  <a:gd name="connsiteY46" fmla="*/ 3156716 h 4763843"/>
                  <a:gd name="connsiteX47" fmla="*/ 612564 w 4703028"/>
                  <a:gd name="connsiteY47" fmla="*/ 3894417 h 4763843"/>
                  <a:gd name="connsiteX48" fmla="*/ 618846 w 4703028"/>
                  <a:gd name="connsiteY48" fmla="*/ 3927308 h 4763843"/>
                  <a:gd name="connsiteX49" fmla="*/ 587434 w 4703028"/>
                  <a:gd name="connsiteY49" fmla="*/ 3902248 h 4763843"/>
                  <a:gd name="connsiteX50" fmla="*/ 380115 w 4703028"/>
                  <a:gd name="connsiteY50" fmla="*/ 3573337 h 4763843"/>
                  <a:gd name="connsiteX51" fmla="*/ 210490 w 4703028"/>
                  <a:gd name="connsiteY51" fmla="*/ 3233462 h 4763843"/>
                  <a:gd name="connsiteX52" fmla="*/ 83271 w 4703028"/>
                  <a:gd name="connsiteY52" fmla="*/ 2870093 h 4763843"/>
                  <a:gd name="connsiteX53" fmla="*/ 9453 w 4703028"/>
                  <a:gd name="connsiteY53" fmla="*/ 2473833 h 4763843"/>
                  <a:gd name="connsiteX54" fmla="*/ 51859 w 4703028"/>
                  <a:gd name="connsiteY54" fmla="*/ 1864564 h 4763843"/>
                  <a:gd name="connsiteX55" fmla="*/ 282738 w 4703028"/>
                  <a:gd name="connsiteY55" fmla="*/ 1308547 h 4763843"/>
                  <a:gd name="connsiteX56" fmla="*/ 1000502 w 4703028"/>
                  <a:gd name="connsiteY56" fmla="*/ 489401 h 4763843"/>
                  <a:gd name="connsiteX57" fmla="*/ 1961709 w 4703028"/>
                  <a:gd name="connsiteY57" fmla="*/ 3865 h 4763843"/>
                  <a:gd name="connsiteX58" fmla="*/ 1990177 w 4703028"/>
                  <a:gd name="connsiteY58" fmla="*/ 145 h 47638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</a:cxnLst>
                <a:rect l="l" t="t" r="r" b="b"/>
                <a:pathLst>
                  <a:path w="4703028" h="4763843">
                    <a:moveTo>
                      <a:pt x="302877" y="1545076"/>
                    </a:moveTo>
                    <a:cubicBezTo>
                      <a:pt x="313852" y="1549779"/>
                      <a:pt x="313852" y="1577997"/>
                      <a:pt x="301309" y="1609350"/>
                    </a:cubicBezTo>
                    <a:cubicBezTo>
                      <a:pt x="197827" y="1897799"/>
                      <a:pt x="152357" y="2206628"/>
                      <a:pt x="168036" y="2510754"/>
                    </a:cubicBezTo>
                    <a:cubicBezTo>
                      <a:pt x="180580" y="2814880"/>
                      <a:pt x="255839" y="3115870"/>
                      <a:pt x="384408" y="3388643"/>
                    </a:cubicBezTo>
                    <a:cubicBezTo>
                      <a:pt x="390680" y="3383940"/>
                      <a:pt x="396951" y="3383940"/>
                      <a:pt x="404791" y="3387075"/>
                    </a:cubicBezTo>
                    <a:cubicBezTo>
                      <a:pt x="335803" y="3230309"/>
                      <a:pt x="290333" y="3064138"/>
                      <a:pt x="257407" y="2897966"/>
                    </a:cubicBezTo>
                    <a:cubicBezTo>
                      <a:pt x="249568" y="2849368"/>
                      <a:pt x="257407" y="2808609"/>
                      <a:pt x="276222" y="2805474"/>
                    </a:cubicBezTo>
                    <a:cubicBezTo>
                      <a:pt x="293469" y="2802339"/>
                      <a:pt x="315420" y="2838395"/>
                      <a:pt x="323259" y="2883857"/>
                    </a:cubicBezTo>
                    <a:cubicBezTo>
                      <a:pt x="400087" y="3203659"/>
                      <a:pt x="528656" y="3509353"/>
                      <a:pt x="715237" y="3780558"/>
                    </a:cubicBezTo>
                    <a:cubicBezTo>
                      <a:pt x="828127" y="3910673"/>
                      <a:pt x="951992" y="4029815"/>
                      <a:pt x="1085264" y="4136416"/>
                    </a:cubicBezTo>
                    <a:cubicBezTo>
                      <a:pt x="1218537" y="4243017"/>
                      <a:pt x="1362784" y="4338644"/>
                      <a:pt x="1516440" y="4415460"/>
                    </a:cubicBezTo>
                    <a:cubicBezTo>
                      <a:pt x="1670095" y="4493842"/>
                      <a:pt x="1831590" y="4554981"/>
                      <a:pt x="1997788" y="4597308"/>
                    </a:cubicBezTo>
                    <a:cubicBezTo>
                      <a:pt x="2165555" y="4638067"/>
                      <a:pt x="2338025" y="4660014"/>
                      <a:pt x="2508927" y="4661582"/>
                    </a:cubicBezTo>
                    <a:cubicBezTo>
                      <a:pt x="2709620" y="4663150"/>
                      <a:pt x="2902473" y="4655311"/>
                      <a:pt x="3096894" y="4631796"/>
                    </a:cubicBezTo>
                    <a:cubicBezTo>
                      <a:pt x="3192537" y="4617688"/>
                      <a:pt x="3289747" y="4602011"/>
                      <a:pt x="3385390" y="4575361"/>
                    </a:cubicBezTo>
                    <a:cubicBezTo>
                      <a:pt x="3482600" y="4550278"/>
                      <a:pt x="3576675" y="4514222"/>
                      <a:pt x="3670749" y="4471895"/>
                    </a:cubicBezTo>
                    <a:cubicBezTo>
                      <a:pt x="3890257" y="4326103"/>
                      <a:pt x="4084678" y="4152093"/>
                      <a:pt x="4250876" y="3953000"/>
                    </a:cubicBezTo>
                    <a:cubicBezTo>
                      <a:pt x="4415507" y="3755475"/>
                      <a:pt x="4550348" y="3529732"/>
                      <a:pt x="4645990" y="3286745"/>
                    </a:cubicBezTo>
                    <a:cubicBezTo>
                      <a:pt x="4663237" y="3150359"/>
                      <a:pt x="4671077" y="3010837"/>
                      <a:pt x="4666373" y="2874451"/>
                    </a:cubicBezTo>
                    <a:cubicBezTo>
                      <a:pt x="4661669" y="2738065"/>
                      <a:pt x="4641286" y="2604814"/>
                      <a:pt x="4605224" y="2485672"/>
                    </a:cubicBezTo>
                    <a:cubicBezTo>
                      <a:pt x="4600521" y="2473130"/>
                      <a:pt x="4602089" y="2452751"/>
                      <a:pt x="4608360" y="2444912"/>
                    </a:cubicBezTo>
                    <a:cubicBezTo>
                      <a:pt x="4613064" y="2433939"/>
                      <a:pt x="4622471" y="2435506"/>
                      <a:pt x="4625607" y="2449615"/>
                    </a:cubicBezTo>
                    <a:cubicBezTo>
                      <a:pt x="4700867" y="2689467"/>
                      <a:pt x="4732225" y="2966943"/>
                      <a:pt x="4669509" y="3271069"/>
                    </a:cubicBezTo>
                    <a:cubicBezTo>
                      <a:pt x="4645990" y="3380805"/>
                      <a:pt x="4598953" y="3490541"/>
                      <a:pt x="4537804" y="3595574"/>
                    </a:cubicBezTo>
                    <a:cubicBezTo>
                      <a:pt x="4476656" y="3700607"/>
                      <a:pt x="4404532" y="3800937"/>
                      <a:pt x="4327704" y="3894997"/>
                    </a:cubicBezTo>
                    <a:cubicBezTo>
                      <a:pt x="4238333" y="4009436"/>
                      <a:pt x="4144259" y="4119172"/>
                      <a:pt x="4040776" y="4219502"/>
                    </a:cubicBezTo>
                    <a:cubicBezTo>
                      <a:pt x="3935726" y="4319832"/>
                      <a:pt x="3821269" y="4410757"/>
                      <a:pt x="3694268" y="4484437"/>
                    </a:cubicBezTo>
                    <a:cubicBezTo>
                      <a:pt x="3534341" y="4576928"/>
                      <a:pt x="3361871" y="4645905"/>
                      <a:pt x="3184697" y="4691367"/>
                    </a:cubicBezTo>
                    <a:cubicBezTo>
                      <a:pt x="3005955" y="4738397"/>
                      <a:pt x="2824077" y="4761912"/>
                      <a:pt x="2642200" y="4763480"/>
                    </a:cubicBezTo>
                    <a:cubicBezTo>
                      <a:pt x="2460322" y="4766615"/>
                      <a:pt x="2280012" y="4749371"/>
                      <a:pt x="2099703" y="4714882"/>
                    </a:cubicBezTo>
                    <a:cubicBezTo>
                      <a:pt x="1920961" y="4678826"/>
                      <a:pt x="1743787" y="4623958"/>
                      <a:pt x="1571317" y="4553414"/>
                    </a:cubicBezTo>
                    <a:cubicBezTo>
                      <a:pt x="1328290" y="4454651"/>
                      <a:pt x="1104079" y="4318265"/>
                      <a:pt x="908090" y="4147390"/>
                    </a:cubicBezTo>
                    <a:cubicBezTo>
                      <a:pt x="809312" y="4061169"/>
                      <a:pt x="716805" y="3968677"/>
                      <a:pt x="633706" y="3866779"/>
                    </a:cubicBezTo>
                    <a:cubicBezTo>
                      <a:pt x="550607" y="3764881"/>
                      <a:pt x="475347" y="3655145"/>
                      <a:pt x="409495" y="3539138"/>
                    </a:cubicBezTo>
                    <a:cubicBezTo>
                      <a:pt x="393815" y="3514056"/>
                      <a:pt x="382840" y="3488973"/>
                      <a:pt x="378136" y="3465458"/>
                    </a:cubicBezTo>
                    <a:cubicBezTo>
                      <a:pt x="230753" y="3184847"/>
                      <a:pt x="141382" y="2869748"/>
                      <a:pt x="119431" y="2548378"/>
                    </a:cubicBezTo>
                    <a:cubicBezTo>
                      <a:pt x="99048" y="2228575"/>
                      <a:pt x="144518" y="1899367"/>
                      <a:pt x="258975" y="1595241"/>
                    </a:cubicBezTo>
                    <a:cubicBezTo>
                      <a:pt x="271518" y="1562320"/>
                      <a:pt x="290333" y="1540373"/>
                      <a:pt x="302877" y="1545076"/>
                    </a:cubicBezTo>
                    <a:close/>
                    <a:moveTo>
                      <a:pt x="1990177" y="145"/>
                    </a:moveTo>
                    <a:cubicBezTo>
                      <a:pt x="1998226" y="732"/>
                      <a:pt x="2004116" y="3082"/>
                      <a:pt x="2005686" y="6997"/>
                    </a:cubicBezTo>
                    <a:cubicBezTo>
                      <a:pt x="2005686" y="14829"/>
                      <a:pt x="1993121" y="24226"/>
                      <a:pt x="1971133" y="30491"/>
                    </a:cubicBezTo>
                    <a:cubicBezTo>
                      <a:pt x="1842344" y="69647"/>
                      <a:pt x="1716696" y="115068"/>
                      <a:pt x="1595760" y="169887"/>
                    </a:cubicBezTo>
                    <a:cubicBezTo>
                      <a:pt x="1474823" y="223139"/>
                      <a:pt x="1357028" y="285789"/>
                      <a:pt x="1245516" y="354704"/>
                    </a:cubicBezTo>
                    <a:cubicBezTo>
                      <a:pt x="1020920" y="492533"/>
                      <a:pt x="815171" y="661688"/>
                      <a:pt x="639264" y="860601"/>
                    </a:cubicBezTo>
                    <a:cubicBezTo>
                      <a:pt x="464928" y="1059514"/>
                      <a:pt x="318862" y="1286619"/>
                      <a:pt x="219914" y="1537218"/>
                    </a:cubicBezTo>
                    <a:cubicBezTo>
                      <a:pt x="117825" y="1786252"/>
                      <a:pt x="64424" y="2057212"/>
                      <a:pt x="64424" y="2328172"/>
                    </a:cubicBezTo>
                    <a:cubicBezTo>
                      <a:pt x="67565" y="2619494"/>
                      <a:pt x="127249" y="2896719"/>
                      <a:pt x="224626" y="3156716"/>
                    </a:cubicBezTo>
                    <a:cubicBezTo>
                      <a:pt x="322003" y="3416712"/>
                      <a:pt x="453933" y="3657914"/>
                      <a:pt x="612564" y="3894417"/>
                    </a:cubicBezTo>
                    <a:cubicBezTo>
                      <a:pt x="621988" y="3910079"/>
                      <a:pt x="625129" y="3922609"/>
                      <a:pt x="618846" y="3927308"/>
                    </a:cubicBezTo>
                    <a:cubicBezTo>
                      <a:pt x="610993" y="3927308"/>
                      <a:pt x="596858" y="3916344"/>
                      <a:pt x="587434" y="3902248"/>
                    </a:cubicBezTo>
                    <a:cubicBezTo>
                      <a:pt x="510475" y="3792611"/>
                      <a:pt x="442939" y="3684540"/>
                      <a:pt x="380115" y="3573337"/>
                    </a:cubicBezTo>
                    <a:cubicBezTo>
                      <a:pt x="315721" y="3463700"/>
                      <a:pt x="260750" y="3350930"/>
                      <a:pt x="210490" y="3233462"/>
                    </a:cubicBezTo>
                    <a:cubicBezTo>
                      <a:pt x="160231" y="3117560"/>
                      <a:pt x="116254" y="2996959"/>
                      <a:pt x="83271" y="2870093"/>
                    </a:cubicBezTo>
                    <a:cubicBezTo>
                      <a:pt x="48718" y="2744793"/>
                      <a:pt x="22018" y="2611663"/>
                      <a:pt x="9453" y="2473833"/>
                    </a:cubicBezTo>
                    <a:cubicBezTo>
                      <a:pt x="-12535" y="2267089"/>
                      <a:pt x="4741" y="2061911"/>
                      <a:pt x="51859" y="1864564"/>
                    </a:cubicBezTo>
                    <a:cubicBezTo>
                      <a:pt x="98977" y="1668783"/>
                      <a:pt x="177508" y="1480834"/>
                      <a:pt x="282738" y="1308547"/>
                    </a:cubicBezTo>
                    <a:cubicBezTo>
                      <a:pt x="475922" y="989033"/>
                      <a:pt x="717794" y="711807"/>
                      <a:pt x="1000502" y="489401"/>
                    </a:cubicBezTo>
                    <a:cubicBezTo>
                      <a:pt x="1283210" y="266994"/>
                      <a:pt x="1609895" y="96273"/>
                      <a:pt x="1961709" y="3865"/>
                    </a:cubicBezTo>
                    <a:cubicBezTo>
                      <a:pt x="1971918" y="732"/>
                      <a:pt x="1982127" y="-442"/>
                      <a:pt x="1990177" y="1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11" name="Freeform 162">
                <a:extLst>
                  <a:ext uri="{FF2B5EF4-FFF2-40B4-BE49-F238E27FC236}">
                    <a16:creationId xmlns:a16="http://schemas.microsoft.com/office/drawing/2014/main" xmlns="" id="{F41AA96F-02B4-4989-B134-49C5ECFDD4E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439472" y="2758092"/>
                <a:ext cx="4725354" cy="4298421"/>
              </a:xfrm>
              <a:custGeom>
                <a:avLst/>
                <a:gdLst>
                  <a:gd name="T0" fmla="*/ 710 w 3015"/>
                  <a:gd name="T1" fmla="*/ 2394 h 2742"/>
                  <a:gd name="T2" fmla="*/ 1687 w 3015"/>
                  <a:gd name="T3" fmla="*/ 2580 h 2742"/>
                  <a:gd name="T4" fmla="*/ 951 w 3015"/>
                  <a:gd name="T5" fmla="*/ 2492 h 2742"/>
                  <a:gd name="T6" fmla="*/ 2229 w 3015"/>
                  <a:gd name="T7" fmla="*/ 732 h 2742"/>
                  <a:gd name="T8" fmla="*/ 1520 w 3015"/>
                  <a:gd name="T9" fmla="*/ 381 h 2742"/>
                  <a:gd name="T10" fmla="*/ 1110 w 3015"/>
                  <a:gd name="T11" fmla="*/ 428 h 2742"/>
                  <a:gd name="T12" fmla="*/ 879 w 3015"/>
                  <a:gd name="T13" fmla="*/ 518 h 2742"/>
                  <a:gd name="T14" fmla="*/ 661 w 3015"/>
                  <a:gd name="T15" fmla="*/ 700 h 2742"/>
                  <a:gd name="T16" fmla="*/ 823 w 3015"/>
                  <a:gd name="T17" fmla="*/ 565 h 2742"/>
                  <a:gd name="T18" fmla="*/ 878 w 3015"/>
                  <a:gd name="T19" fmla="*/ 563 h 2742"/>
                  <a:gd name="T20" fmla="*/ 605 w 3015"/>
                  <a:gd name="T21" fmla="*/ 888 h 2742"/>
                  <a:gd name="T22" fmla="*/ 490 w 3015"/>
                  <a:gd name="T23" fmla="*/ 1630 h 2742"/>
                  <a:gd name="T24" fmla="*/ 1048 w 3015"/>
                  <a:gd name="T25" fmla="*/ 2139 h 2742"/>
                  <a:gd name="T26" fmla="*/ 1410 w 3015"/>
                  <a:gd name="T27" fmla="*/ 2150 h 2742"/>
                  <a:gd name="T28" fmla="*/ 1024 w 3015"/>
                  <a:gd name="T29" fmla="*/ 2187 h 2742"/>
                  <a:gd name="T30" fmla="*/ 633 w 3015"/>
                  <a:gd name="T31" fmla="*/ 1983 h 2742"/>
                  <a:gd name="T32" fmla="*/ 364 w 3015"/>
                  <a:gd name="T33" fmla="*/ 1048 h 2742"/>
                  <a:gd name="T34" fmla="*/ 382 w 3015"/>
                  <a:gd name="T35" fmla="*/ 985 h 2742"/>
                  <a:gd name="T36" fmla="*/ 267 w 3015"/>
                  <a:gd name="T37" fmla="*/ 1295 h 2742"/>
                  <a:gd name="T38" fmla="*/ 316 w 3015"/>
                  <a:gd name="T39" fmla="*/ 1547 h 2742"/>
                  <a:gd name="T40" fmla="*/ 360 w 3015"/>
                  <a:gd name="T41" fmla="*/ 1586 h 2742"/>
                  <a:gd name="T42" fmla="*/ 557 w 3015"/>
                  <a:gd name="T43" fmla="*/ 2011 h 2742"/>
                  <a:gd name="T44" fmla="*/ 1547 w 3015"/>
                  <a:gd name="T45" fmla="*/ 2383 h 2742"/>
                  <a:gd name="T46" fmla="*/ 2026 w 3015"/>
                  <a:gd name="T47" fmla="*/ 2179 h 2742"/>
                  <a:gd name="T48" fmla="*/ 2354 w 3015"/>
                  <a:gd name="T49" fmla="*/ 1751 h 2742"/>
                  <a:gd name="T50" fmla="*/ 2382 w 3015"/>
                  <a:gd name="T51" fmla="*/ 1766 h 2742"/>
                  <a:gd name="T52" fmla="*/ 1882 w 3015"/>
                  <a:gd name="T53" fmla="*/ 2429 h 2742"/>
                  <a:gd name="T54" fmla="*/ 1903 w 3015"/>
                  <a:gd name="T55" fmla="*/ 2511 h 2742"/>
                  <a:gd name="T56" fmla="*/ 2560 w 3015"/>
                  <a:gd name="T57" fmla="*/ 1916 h 2742"/>
                  <a:gd name="T58" fmla="*/ 2589 w 3015"/>
                  <a:gd name="T59" fmla="*/ 1886 h 2742"/>
                  <a:gd name="T60" fmla="*/ 2589 w 3015"/>
                  <a:gd name="T61" fmla="*/ 1938 h 2742"/>
                  <a:gd name="T62" fmla="*/ 2366 w 3015"/>
                  <a:gd name="T63" fmla="*/ 2311 h 2742"/>
                  <a:gd name="T64" fmla="*/ 2012 w 3015"/>
                  <a:gd name="T65" fmla="*/ 2590 h 2742"/>
                  <a:gd name="T66" fmla="*/ 1571 w 3015"/>
                  <a:gd name="T67" fmla="*/ 2730 h 2742"/>
                  <a:gd name="T68" fmla="*/ 1454 w 3015"/>
                  <a:gd name="T69" fmla="*/ 2740 h 2742"/>
                  <a:gd name="T70" fmla="*/ 1100 w 3015"/>
                  <a:gd name="T71" fmla="*/ 2708 h 2742"/>
                  <a:gd name="T72" fmla="*/ 301 w 3015"/>
                  <a:gd name="T73" fmla="*/ 2192 h 2742"/>
                  <a:gd name="T74" fmla="*/ 4 w 3015"/>
                  <a:gd name="T75" fmla="*/ 1267 h 2742"/>
                  <a:gd name="T76" fmla="*/ 852 w 3015"/>
                  <a:gd name="T77" fmla="*/ 23 h 2742"/>
                  <a:gd name="T78" fmla="*/ 1002 w 3015"/>
                  <a:gd name="T79" fmla="*/ 25 h 2742"/>
                  <a:gd name="T80" fmla="*/ 356 w 3015"/>
                  <a:gd name="T81" fmla="*/ 587 h 2742"/>
                  <a:gd name="T82" fmla="*/ 253 w 3015"/>
                  <a:gd name="T83" fmla="*/ 1854 h 2742"/>
                  <a:gd name="T84" fmla="*/ 185 w 3015"/>
                  <a:gd name="T85" fmla="*/ 1213 h 2742"/>
                  <a:gd name="T86" fmla="*/ 271 w 3015"/>
                  <a:gd name="T87" fmla="*/ 863 h 2742"/>
                  <a:gd name="T88" fmla="*/ 648 w 3015"/>
                  <a:gd name="T89" fmla="*/ 387 h 2742"/>
                  <a:gd name="T90" fmla="*/ 1424 w 3015"/>
                  <a:gd name="T91" fmla="*/ 117 h 2742"/>
                  <a:gd name="T92" fmla="*/ 2581 w 3015"/>
                  <a:gd name="T93" fmla="*/ 523 h 2742"/>
                  <a:gd name="T94" fmla="*/ 2852 w 3015"/>
                  <a:gd name="T95" fmla="*/ 848 h 2742"/>
                  <a:gd name="T96" fmla="*/ 3010 w 3015"/>
                  <a:gd name="T97" fmla="*/ 1281 h 2742"/>
                  <a:gd name="T98" fmla="*/ 2986 w 3015"/>
                  <a:gd name="T99" fmla="*/ 1353 h 2742"/>
                  <a:gd name="T100" fmla="*/ 2821 w 3015"/>
                  <a:gd name="T101" fmla="*/ 905 h 2742"/>
                  <a:gd name="T102" fmla="*/ 2405 w 3015"/>
                  <a:gd name="T103" fmla="*/ 449 h 2742"/>
                  <a:gd name="T104" fmla="*/ 1858 w 3015"/>
                  <a:gd name="T105" fmla="*/ 216 h 2742"/>
                  <a:gd name="T106" fmla="*/ 708 w 3015"/>
                  <a:gd name="T107" fmla="*/ 453 h 2742"/>
                  <a:gd name="T108" fmla="*/ 371 w 3015"/>
                  <a:gd name="T109" fmla="*/ 849 h 2742"/>
                  <a:gd name="T110" fmla="*/ 623 w 3015"/>
                  <a:gd name="T111" fmla="*/ 590 h 2742"/>
                  <a:gd name="T112" fmla="*/ 1516 w 3015"/>
                  <a:gd name="T113" fmla="*/ 276 h 2742"/>
                  <a:gd name="T114" fmla="*/ 1829 w 3015"/>
                  <a:gd name="T115" fmla="*/ 346 h 2742"/>
                  <a:gd name="T116" fmla="*/ 2257 w 3015"/>
                  <a:gd name="T117" fmla="*/ 598 h 2742"/>
                  <a:gd name="T118" fmla="*/ 2537 w 3015"/>
                  <a:gd name="T119" fmla="*/ 1023 h 2742"/>
                  <a:gd name="T120" fmla="*/ 2495 w 3015"/>
                  <a:gd name="T121" fmla="*/ 1116 h 27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015" h="2742">
                    <a:moveTo>
                      <a:pt x="951" y="2492"/>
                    </a:moveTo>
                    <a:cubicBezTo>
                      <a:pt x="868" y="2471"/>
                      <a:pt x="787" y="2437"/>
                      <a:pt x="710" y="2394"/>
                    </a:cubicBezTo>
                    <a:cubicBezTo>
                      <a:pt x="853" y="2489"/>
                      <a:pt x="1014" y="2555"/>
                      <a:pt x="1181" y="2587"/>
                    </a:cubicBezTo>
                    <a:cubicBezTo>
                      <a:pt x="1348" y="2619"/>
                      <a:pt x="1521" y="2616"/>
                      <a:pt x="1687" y="2580"/>
                    </a:cubicBezTo>
                    <a:cubicBezTo>
                      <a:pt x="1564" y="2593"/>
                      <a:pt x="1438" y="2593"/>
                      <a:pt x="1314" y="2579"/>
                    </a:cubicBezTo>
                    <a:cubicBezTo>
                      <a:pt x="1190" y="2565"/>
                      <a:pt x="1067" y="2536"/>
                      <a:pt x="951" y="2492"/>
                    </a:cubicBezTo>
                    <a:close/>
                    <a:moveTo>
                      <a:pt x="2467" y="1072"/>
                    </a:moveTo>
                    <a:cubicBezTo>
                      <a:pt x="2404" y="944"/>
                      <a:pt x="2324" y="830"/>
                      <a:pt x="2229" y="732"/>
                    </a:cubicBezTo>
                    <a:cubicBezTo>
                      <a:pt x="2135" y="635"/>
                      <a:pt x="2026" y="554"/>
                      <a:pt x="1906" y="494"/>
                    </a:cubicBezTo>
                    <a:cubicBezTo>
                      <a:pt x="1786" y="434"/>
                      <a:pt x="1656" y="395"/>
                      <a:pt x="1520" y="381"/>
                    </a:cubicBezTo>
                    <a:cubicBezTo>
                      <a:pt x="1384" y="368"/>
                      <a:pt x="1244" y="379"/>
                      <a:pt x="1109" y="418"/>
                    </a:cubicBezTo>
                    <a:cubicBezTo>
                      <a:pt x="1110" y="421"/>
                      <a:pt x="1111" y="425"/>
                      <a:pt x="1110" y="428"/>
                    </a:cubicBezTo>
                    <a:cubicBezTo>
                      <a:pt x="1105" y="445"/>
                      <a:pt x="1084" y="459"/>
                      <a:pt x="1062" y="463"/>
                    </a:cubicBezTo>
                    <a:cubicBezTo>
                      <a:pt x="1001" y="475"/>
                      <a:pt x="939" y="494"/>
                      <a:pt x="879" y="518"/>
                    </a:cubicBezTo>
                    <a:cubicBezTo>
                      <a:pt x="776" y="578"/>
                      <a:pt x="686" y="660"/>
                      <a:pt x="614" y="755"/>
                    </a:cubicBezTo>
                    <a:cubicBezTo>
                      <a:pt x="629" y="736"/>
                      <a:pt x="645" y="718"/>
                      <a:pt x="661" y="700"/>
                    </a:cubicBezTo>
                    <a:cubicBezTo>
                      <a:pt x="677" y="683"/>
                      <a:pt x="693" y="666"/>
                      <a:pt x="711" y="650"/>
                    </a:cubicBezTo>
                    <a:cubicBezTo>
                      <a:pt x="746" y="618"/>
                      <a:pt x="783" y="590"/>
                      <a:pt x="823" y="565"/>
                    </a:cubicBezTo>
                    <a:cubicBezTo>
                      <a:pt x="834" y="557"/>
                      <a:pt x="846" y="553"/>
                      <a:pt x="856" y="552"/>
                    </a:cubicBezTo>
                    <a:cubicBezTo>
                      <a:pt x="867" y="552"/>
                      <a:pt x="875" y="555"/>
                      <a:pt x="878" y="563"/>
                    </a:cubicBezTo>
                    <a:cubicBezTo>
                      <a:pt x="885" y="577"/>
                      <a:pt x="874" y="601"/>
                      <a:pt x="852" y="617"/>
                    </a:cubicBezTo>
                    <a:cubicBezTo>
                      <a:pt x="755" y="686"/>
                      <a:pt x="671" y="783"/>
                      <a:pt x="605" y="888"/>
                    </a:cubicBezTo>
                    <a:cubicBezTo>
                      <a:pt x="537" y="992"/>
                      <a:pt x="487" y="1103"/>
                      <a:pt x="435" y="1210"/>
                    </a:cubicBezTo>
                    <a:cubicBezTo>
                      <a:pt x="420" y="1354"/>
                      <a:pt x="440" y="1500"/>
                      <a:pt x="490" y="1630"/>
                    </a:cubicBezTo>
                    <a:cubicBezTo>
                      <a:pt x="540" y="1759"/>
                      <a:pt x="621" y="1873"/>
                      <a:pt x="719" y="1961"/>
                    </a:cubicBezTo>
                    <a:cubicBezTo>
                      <a:pt x="817" y="2048"/>
                      <a:pt x="932" y="2108"/>
                      <a:pt x="1048" y="2139"/>
                    </a:cubicBezTo>
                    <a:cubicBezTo>
                      <a:pt x="1165" y="2169"/>
                      <a:pt x="1282" y="2170"/>
                      <a:pt x="1388" y="2145"/>
                    </a:cubicBezTo>
                    <a:cubicBezTo>
                      <a:pt x="1396" y="2142"/>
                      <a:pt x="1406" y="2144"/>
                      <a:pt x="1410" y="2150"/>
                    </a:cubicBezTo>
                    <a:cubicBezTo>
                      <a:pt x="1415" y="2156"/>
                      <a:pt x="1413" y="2163"/>
                      <a:pt x="1405" y="2166"/>
                    </a:cubicBezTo>
                    <a:cubicBezTo>
                      <a:pt x="1293" y="2206"/>
                      <a:pt x="1160" y="2217"/>
                      <a:pt x="1024" y="2187"/>
                    </a:cubicBezTo>
                    <a:cubicBezTo>
                      <a:pt x="956" y="2173"/>
                      <a:pt x="887" y="2149"/>
                      <a:pt x="821" y="2115"/>
                    </a:cubicBezTo>
                    <a:cubicBezTo>
                      <a:pt x="755" y="2080"/>
                      <a:pt x="691" y="2036"/>
                      <a:pt x="633" y="1983"/>
                    </a:cubicBezTo>
                    <a:cubicBezTo>
                      <a:pt x="517" y="1877"/>
                      <a:pt x="425" y="1733"/>
                      <a:pt x="376" y="1569"/>
                    </a:cubicBezTo>
                    <a:cubicBezTo>
                      <a:pt x="327" y="1405"/>
                      <a:pt x="319" y="1222"/>
                      <a:pt x="364" y="1048"/>
                    </a:cubicBezTo>
                    <a:lnTo>
                      <a:pt x="372" y="1016"/>
                    </a:lnTo>
                    <a:lnTo>
                      <a:pt x="382" y="985"/>
                    </a:lnTo>
                    <a:cubicBezTo>
                      <a:pt x="388" y="964"/>
                      <a:pt x="396" y="944"/>
                      <a:pt x="404" y="924"/>
                    </a:cubicBezTo>
                    <a:cubicBezTo>
                      <a:pt x="337" y="1032"/>
                      <a:pt x="290" y="1158"/>
                      <a:pt x="267" y="1295"/>
                    </a:cubicBezTo>
                    <a:cubicBezTo>
                      <a:pt x="277" y="1309"/>
                      <a:pt x="284" y="1332"/>
                      <a:pt x="285" y="1359"/>
                    </a:cubicBezTo>
                    <a:cubicBezTo>
                      <a:pt x="290" y="1423"/>
                      <a:pt x="301" y="1486"/>
                      <a:pt x="316" y="1547"/>
                    </a:cubicBezTo>
                    <a:cubicBezTo>
                      <a:pt x="319" y="1544"/>
                      <a:pt x="322" y="1542"/>
                      <a:pt x="326" y="1541"/>
                    </a:cubicBezTo>
                    <a:cubicBezTo>
                      <a:pt x="340" y="1539"/>
                      <a:pt x="354" y="1560"/>
                      <a:pt x="360" y="1586"/>
                    </a:cubicBezTo>
                    <a:cubicBezTo>
                      <a:pt x="393" y="1737"/>
                      <a:pt x="460" y="1878"/>
                      <a:pt x="551" y="2003"/>
                    </a:cubicBezTo>
                    <a:cubicBezTo>
                      <a:pt x="553" y="2005"/>
                      <a:pt x="555" y="2008"/>
                      <a:pt x="557" y="2011"/>
                    </a:cubicBezTo>
                    <a:cubicBezTo>
                      <a:pt x="682" y="2156"/>
                      <a:pt x="840" y="2266"/>
                      <a:pt x="1013" y="2329"/>
                    </a:cubicBezTo>
                    <a:cubicBezTo>
                      <a:pt x="1185" y="2393"/>
                      <a:pt x="1371" y="2410"/>
                      <a:pt x="1547" y="2383"/>
                    </a:cubicBezTo>
                    <a:cubicBezTo>
                      <a:pt x="1635" y="2370"/>
                      <a:pt x="1720" y="2345"/>
                      <a:pt x="1801" y="2311"/>
                    </a:cubicBezTo>
                    <a:cubicBezTo>
                      <a:pt x="1881" y="2276"/>
                      <a:pt x="1957" y="2232"/>
                      <a:pt x="2026" y="2179"/>
                    </a:cubicBezTo>
                    <a:cubicBezTo>
                      <a:pt x="2164" y="2073"/>
                      <a:pt x="2271" y="1933"/>
                      <a:pt x="2340" y="1778"/>
                    </a:cubicBezTo>
                    <a:cubicBezTo>
                      <a:pt x="2340" y="1767"/>
                      <a:pt x="2346" y="1755"/>
                      <a:pt x="2354" y="1751"/>
                    </a:cubicBezTo>
                    <a:cubicBezTo>
                      <a:pt x="2362" y="1746"/>
                      <a:pt x="2369" y="1750"/>
                      <a:pt x="2369" y="1760"/>
                    </a:cubicBezTo>
                    <a:cubicBezTo>
                      <a:pt x="2374" y="1762"/>
                      <a:pt x="2383" y="1763"/>
                      <a:pt x="2382" y="1766"/>
                    </a:cubicBezTo>
                    <a:cubicBezTo>
                      <a:pt x="2357" y="1897"/>
                      <a:pt x="2306" y="2026"/>
                      <a:pt x="2223" y="2143"/>
                    </a:cubicBezTo>
                    <a:cubicBezTo>
                      <a:pt x="2141" y="2259"/>
                      <a:pt x="2027" y="2361"/>
                      <a:pt x="1882" y="2429"/>
                    </a:cubicBezTo>
                    <a:cubicBezTo>
                      <a:pt x="1783" y="2476"/>
                      <a:pt x="1676" y="2508"/>
                      <a:pt x="1566" y="2525"/>
                    </a:cubicBezTo>
                    <a:cubicBezTo>
                      <a:pt x="1681" y="2527"/>
                      <a:pt x="1795" y="2522"/>
                      <a:pt x="1903" y="2511"/>
                    </a:cubicBezTo>
                    <a:cubicBezTo>
                      <a:pt x="2043" y="2451"/>
                      <a:pt x="2169" y="2362"/>
                      <a:pt x="2278" y="2259"/>
                    </a:cubicBezTo>
                    <a:cubicBezTo>
                      <a:pt x="2386" y="2156"/>
                      <a:pt x="2478" y="2039"/>
                      <a:pt x="2560" y="1916"/>
                    </a:cubicBezTo>
                    <a:lnTo>
                      <a:pt x="2546" y="1922"/>
                    </a:lnTo>
                    <a:cubicBezTo>
                      <a:pt x="2558" y="1899"/>
                      <a:pt x="2577" y="1881"/>
                      <a:pt x="2589" y="1886"/>
                    </a:cubicBezTo>
                    <a:cubicBezTo>
                      <a:pt x="2595" y="1887"/>
                      <a:pt x="2598" y="1894"/>
                      <a:pt x="2598" y="1904"/>
                    </a:cubicBezTo>
                    <a:cubicBezTo>
                      <a:pt x="2598" y="1913"/>
                      <a:pt x="2595" y="1925"/>
                      <a:pt x="2589" y="1938"/>
                    </a:cubicBezTo>
                    <a:cubicBezTo>
                      <a:pt x="2565" y="2005"/>
                      <a:pt x="2533" y="2070"/>
                      <a:pt x="2496" y="2133"/>
                    </a:cubicBezTo>
                    <a:cubicBezTo>
                      <a:pt x="2459" y="2196"/>
                      <a:pt x="2415" y="2255"/>
                      <a:pt x="2366" y="2311"/>
                    </a:cubicBezTo>
                    <a:cubicBezTo>
                      <a:pt x="2317" y="2367"/>
                      <a:pt x="2262" y="2419"/>
                      <a:pt x="2203" y="2466"/>
                    </a:cubicBezTo>
                    <a:cubicBezTo>
                      <a:pt x="2144" y="2512"/>
                      <a:pt x="2080" y="2554"/>
                      <a:pt x="2012" y="2590"/>
                    </a:cubicBezTo>
                    <a:cubicBezTo>
                      <a:pt x="1944" y="2626"/>
                      <a:pt x="1873" y="2656"/>
                      <a:pt x="1799" y="2680"/>
                    </a:cubicBezTo>
                    <a:cubicBezTo>
                      <a:pt x="1725" y="2703"/>
                      <a:pt x="1649" y="2720"/>
                      <a:pt x="1571" y="2730"/>
                    </a:cubicBezTo>
                    <a:cubicBezTo>
                      <a:pt x="1551" y="2732"/>
                      <a:pt x="1532" y="2735"/>
                      <a:pt x="1512" y="2736"/>
                    </a:cubicBezTo>
                    <a:lnTo>
                      <a:pt x="1454" y="2740"/>
                    </a:lnTo>
                    <a:cubicBezTo>
                      <a:pt x="1414" y="2741"/>
                      <a:pt x="1375" y="2742"/>
                      <a:pt x="1335" y="2739"/>
                    </a:cubicBezTo>
                    <a:cubicBezTo>
                      <a:pt x="1257" y="2736"/>
                      <a:pt x="1177" y="2725"/>
                      <a:pt x="1100" y="2708"/>
                    </a:cubicBezTo>
                    <a:cubicBezTo>
                      <a:pt x="944" y="2672"/>
                      <a:pt x="794" y="2609"/>
                      <a:pt x="658" y="2522"/>
                    </a:cubicBezTo>
                    <a:cubicBezTo>
                      <a:pt x="522" y="2434"/>
                      <a:pt x="401" y="2322"/>
                      <a:pt x="301" y="2192"/>
                    </a:cubicBezTo>
                    <a:cubicBezTo>
                      <a:pt x="202" y="2063"/>
                      <a:pt x="125" y="1915"/>
                      <a:pt x="74" y="1758"/>
                    </a:cubicBezTo>
                    <a:cubicBezTo>
                      <a:pt x="23" y="1600"/>
                      <a:pt x="0" y="1433"/>
                      <a:pt x="4" y="1267"/>
                    </a:cubicBezTo>
                    <a:cubicBezTo>
                      <a:pt x="10" y="1001"/>
                      <a:pt x="96" y="738"/>
                      <a:pt x="246" y="520"/>
                    </a:cubicBezTo>
                    <a:cubicBezTo>
                      <a:pt x="395" y="300"/>
                      <a:pt x="608" y="126"/>
                      <a:pt x="852" y="23"/>
                    </a:cubicBezTo>
                    <a:cubicBezTo>
                      <a:pt x="888" y="6"/>
                      <a:pt x="924" y="0"/>
                      <a:pt x="951" y="0"/>
                    </a:cubicBezTo>
                    <a:cubicBezTo>
                      <a:pt x="979" y="1"/>
                      <a:pt x="998" y="10"/>
                      <a:pt x="1002" y="25"/>
                    </a:cubicBezTo>
                    <a:cubicBezTo>
                      <a:pt x="1010" y="56"/>
                      <a:pt x="960" y="97"/>
                      <a:pt x="894" y="128"/>
                    </a:cubicBezTo>
                    <a:cubicBezTo>
                      <a:pt x="675" y="227"/>
                      <a:pt x="487" y="388"/>
                      <a:pt x="356" y="587"/>
                    </a:cubicBezTo>
                    <a:cubicBezTo>
                      <a:pt x="224" y="784"/>
                      <a:pt x="148" y="1018"/>
                      <a:pt x="138" y="1254"/>
                    </a:cubicBezTo>
                    <a:cubicBezTo>
                      <a:pt x="128" y="1462"/>
                      <a:pt x="169" y="1669"/>
                      <a:pt x="253" y="1854"/>
                    </a:cubicBezTo>
                    <a:cubicBezTo>
                      <a:pt x="196" y="1705"/>
                      <a:pt x="174" y="1545"/>
                      <a:pt x="184" y="1391"/>
                    </a:cubicBezTo>
                    <a:cubicBezTo>
                      <a:pt x="179" y="1332"/>
                      <a:pt x="181" y="1272"/>
                      <a:pt x="185" y="1213"/>
                    </a:cubicBezTo>
                    <a:cubicBezTo>
                      <a:pt x="190" y="1153"/>
                      <a:pt x="200" y="1094"/>
                      <a:pt x="213" y="1035"/>
                    </a:cubicBezTo>
                    <a:cubicBezTo>
                      <a:pt x="229" y="977"/>
                      <a:pt x="247" y="919"/>
                      <a:pt x="271" y="863"/>
                    </a:cubicBezTo>
                    <a:cubicBezTo>
                      <a:pt x="296" y="807"/>
                      <a:pt x="323" y="752"/>
                      <a:pt x="357" y="701"/>
                    </a:cubicBezTo>
                    <a:cubicBezTo>
                      <a:pt x="436" y="578"/>
                      <a:pt x="535" y="472"/>
                      <a:pt x="648" y="387"/>
                    </a:cubicBezTo>
                    <a:cubicBezTo>
                      <a:pt x="761" y="303"/>
                      <a:pt x="885" y="237"/>
                      <a:pt x="1016" y="193"/>
                    </a:cubicBezTo>
                    <a:cubicBezTo>
                      <a:pt x="1147" y="148"/>
                      <a:pt x="1284" y="123"/>
                      <a:pt x="1424" y="117"/>
                    </a:cubicBezTo>
                    <a:cubicBezTo>
                      <a:pt x="1563" y="111"/>
                      <a:pt x="1706" y="124"/>
                      <a:pt x="1851" y="156"/>
                    </a:cubicBezTo>
                    <a:cubicBezTo>
                      <a:pt x="2130" y="222"/>
                      <a:pt x="2374" y="341"/>
                      <a:pt x="2581" y="523"/>
                    </a:cubicBezTo>
                    <a:cubicBezTo>
                      <a:pt x="2633" y="568"/>
                      <a:pt x="2681" y="618"/>
                      <a:pt x="2727" y="672"/>
                    </a:cubicBezTo>
                    <a:cubicBezTo>
                      <a:pt x="2772" y="726"/>
                      <a:pt x="2814" y="785"/>
                      <a:pt x="2852" y="848"/>
                    </a:cubicBezTo>
                    <a:cubicBezTo>
                      <a:pt x="2889" y="912"/>
                      <a:pt x="2921" y="980"/>
                      <a:pt x="2949" y="1052"/>
                    </a:cubicBezTo>
                    <a:cubicBezTo>
                      <a:pt x="2976" y="1124"/>
                      <a:pt x="2996" y="1201"/>
                      <a:pt x="3010" y="1281"/>
                    </a:cubicBezTo>
                    <a:cubicBezTo>
                      <a:pt x="3015" y="1310"/>
                      <a:pt x="3011" y="1342"/>
                      <a:pt x="3001" y="1353"/>
                    </a:cubicBezTo>
                    <a:cubicBezTo>
                      <a:pt x="2996" y="1358"/>
                      <a:pt x="2991" y="1357"/>
                      <a:pt x="2986" y="1353"/>
                    </a:cubicBezTo>
                    <a:cubicBezTo>
                      <a:pt x="2981" y="1348"/>
                      <a:pt x="2977" y="1338"/>
                      <a:pt x="2974" y="1325"/>
                    </a:cubicBezTo>
                    <a:cubicBezTo>
                      <a:pt x="2945" y="1172"/>
                      <a:pt x="2892" y="1031"/>
                      <a:pt x="2821" y="905"/>
                    </a:cubicBezTo>
                    <a:cubicBezTo>
                      <a:pt x="2750" y="780"/>
                      <a:pt x="2662" y="670"/>
                      <a:pt x="2563" y="577"/>
                    </a:cubicBezTo>
                    <a:cubicBezTo>
                      <a:pt x="2513" y="530"/>
                      <a:pt x="2460" y="487"/>
                      <a:pt x="2405" y="449"/>
                    </a:cubicBezTo>
                    <a:cubicBezTo>
                      <a:pt x="2351" y="410"/>
                      <a:pt x="2293" y="376"/>
                      <a:pt x="2234" y="346"/>
                    </a:cubicBezTo>
                    <a:cubicBezTo>
                      <a:pt x="2116" y="285"/>
                      <a:pt x="1989" y="242"/>
                      <a:pt x="1858" y="216"/>
                    </a:cubicBezTo>
                    <a:cubicBezTo>
                      <a:pt x="1580" y="163"/>
                      <a:pt x="1310" y="179"/>
                      <a:pt x="1059" y="265"/>
                    </a:cubicBezTo>
                    <a:cubicBezTo>
                      <a:pt x="935" y="309"/>
                      <a:pt x="816" y="372"/>
                      <a:pt x="708" y="453"/>
                    </a:cubicBezTo>
                    <a:cubicBezTo>
                      <a:pt x="601" y="534"/>
                      <a:pt x="505" y="634"/>
                      <a:pt x="428" y="751"/>
                    </a:cubicBezTo>
                    <a:cubicBezTo>
                      <a:pt x="407" y="783"/>
                      <a:pt x="389" y="816"/>
                      <a:pt x="371" y="849"/>
                    </a:cubicBezTo>
                    <a:cubicBezTo>
                      <a:pt x="407" y="798"/>
                      <a:pt x="446" y="750"/>
                      <a:pt x="488" y="707"/>
                    </a:cubicBezTo>
                    <a:cubicBezTo>
                      <a:pt x="531" y="664"/>
                      <a:pt x="576" y="625"/>
                      <a:pt x="623" y="590"/>
                    </a:cubicBezTo>
                    <a:cubicBezTo>
                      <a:pt x="780" y="431"/>
                      <a:pt x="985" y="329"/>
                      <a:pt x="1196" y="290"/>
                    </a:cubicBezTo>
                    <a:cubicBezTo>
                      <a:pt x="1301" y="271"/>
                      <a:pt x="1409" y="267"/>
                      <a:pt x="1516" y="276"/>
                    </a:cubicBezTo>
                    <a:cubicBezTo>
                      <a:pt x="1569" y="281"/>
                      <a:pt x="1622" y="290"/>
                      <a:pt x="1674" y="301"/>
                    </a:cubicBezTo>
                    <a:cubicBezTo>
                      <a:pt x="1727" y="312"/>
                      <a:pt x="1778" y="328"/>
                      <a:pt x="1829" y="346"/>
                    </a:cubicBezTo>
                    <a:cubicBezTo>
                      <a:pt x="1907" y="374"/>
                      <a:pt x="1983" y="409"/>
                      <a:pt x="2055" y="451"/>
                    </a:cubicBezTo>
                    <a:cubicBezTo>
                      <a:pt x="2127" y="492"/>
                      <a:pt x="2195" y="542"/>
                      <a:pt x="2257" y="598"/>
                    </a:cubicBezTo>
                    <a:cubicBezTo>
                      <a:pt x="2320" y="655"/>
                      <a:pt x="2376" y="719"/>
                      <a:pt x="2424" y="791"/>
                    </a:cubicBezTo>
                    <a:cubicBezTo>
                      <a:pt x="2471" y="862"/>
                      <a:pt x="2511" y="940"/>
                      <a:pt x="2537" y="1023"/>
                    </a:cubicBezTo>
                    <a:cubicBezTo>
                      <a:pt x="2554" y="1064"/>
                      <a:pt x="2548" y="1109"/>
                      <a:pt x="2528" y="1121"/>
                    </a:cubicBezTo>
                    <a:cubicBezTo>
                      <a:pt x="2518" y="1127"/>
                      <a:pt x="2506" y="1125"/>
                      <a:pt x="2495" y="1116"/>
                    </a:cubicBezTo>
                    <a:cubicBezTo>
                      <a:pt x="2484" y="1107"/>
                      <a:pt x="2475" y="1091"/>
                      <a:pt x="2467" y="10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2" name="Freeform 164">
                <a:extLst>
                  <a:ext uri="{FF2B5EF4-FFF2-40B4-BE49-F238E27FC236}">
                    <a16:creationId xmlns:a16="http://schemas.microsoft.com/office/drawing/2014/main" xmlns="" id="{D2CC5540-DF76-4684-8191-2687D7D431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41649" y="2292351"/>
                <a:ext cx="4118918" cy="4594364"/>
              </a:xfrm>
              <a:custGeom>
                <a:avLst/>
                <a:gdLst>
                  <a:gd name="T0" fmla="*/ 765 w 2628"/>
                  <a:gd name="T1" fmla="*/ 2905 h 2933"/>
                  <a:gd name="T2" fmla="*/ 333 w 2628"/>
                  <a:gd name="T3" fmla="*/ 2535 h 2933"/>
                  <a:gd name="T4" fmla="*/ 75 w 2628"/>
                  <a:gd name="T5" fmla="*/ 1995 h 2933"/>
                  <a:gd name="T6" fmla="*/ 53 w 2628"/>
                  <a:gd name="T7" fmla="*/ 1379 h 2933"/>
                  <a:gd name="T8" fmla="*/ 279 w 2628"/>
                  <a:gd name="T9" fmla="*/ 797 h 2933"/>
                  <a:gd name="T10" fmla="*/ 1031 w 2628"/>
                  <a:gd name="T11" fmla="*/ 172 h 2933"/>
                  <a:gd name="T12" fmla="*/ 1261 w 2628"/>
                  <a:gd name="T13" fmla="*/ 94 h 2933"/>
                  <a:gd name="T14" fmla="*/ 1379 w 2628"/>
                  <a:gd name="T15" fmla="*/ 67 h 2933"/>
                  <a:gd name="T16" fmla="*/ 1499 w 2628"/>
                  <a:gd name="T17" fmla="*/ 49 h 2933"/>
                  <a:gd name="T18" fmla="*/ 1620 w 2628"/>
                  <a:gd name="T19" fmla="*/ 38 h 2933"/>
                  <a:gd name="T20" fmla="*/ 1741 w 2628"/>
                  <a:gd name="T21" fmla="*/ 36 h 2933"/>
                  <a:gd name="T22" fmla="*/ 1987 w 2628"/>
                  <a:gd name="T23" fmla="*/ 54 h 2933"/>
                  <a:gd name="T24" fmla="*/ 2303 w 2628"/>
                  <a:gd name="T25" fmla="*/ 127 h 2933"/>
                  <a:gd name="T26" fmla="*/ 2600 w 2628"/>
                  <a:gd name="T27" fmla="*/ 237 h 2933"/>
                  <a:gd name="T28" fmla="*/ 2626 w 2628"/>
                  <a:gd name="T29" fmla="*/ 236 h 2933"/>
                  <a:gd name="T30" fmla="*/ 2591 w 2628"/>
                  <a:gd name="T31" fmla="*/ 205 h 2933"/>
                  <a:gd name="T32" fmla="*/ 1969 w 2628"/>
                  <a:gd name="T33" fmla="*/ 19 h 2933"/>
                  <a:gd name="T34" fmla="*/ 1646 w 2628"/>
                  <a:gd name="T35" fmla="*/ 3 h 2933"/>
                  <a:gd name="T36" fmla="*/ 1322 w 2628"/>
                  <a:gd name="T37" fmla="*/ 43 h 2933"/>
                  <a:gd name="T38" fmla="*/ 717 w 2628"/>
                  <a:gd name="T39" fmla="*/ 301 h 2933"/>
                  <a:gd name="T40" fmla="*/ 256 w 2628"/>
                  <a:gd name="T41" fmla="*/ 779 h 2933"/>
                  <a:gd name="T42" fmla="*/ 34 w 2628"/>
                  <a:gd name="T43" fmla="*/ 1375 h 2933"/>
                  <a:gd name="T44" fmla="*/ 59 w 2628"/>
                  <a:gd name="T45" fmla="*/ 2004 h 2933"/>
                  <a:gd name="T46" fmla="*/ 327 w 2628"/>
                  <a:gd name="T47" fmla="*/ 2555 h 2933"/>
                  <a:gd name="T48" fmla="*/ 771 w 2628"/>
                  <a:gd name="T49" fmla="*/ 2928 h 2933"/>
                  <a:gd name="T50" fmla="*/ 787 w 2628"/>
                  <a:gd name="T51" fmla="*/ 2926 h 2933"/>
                  <a:gd name="T52" fmla="*/ 765 w 2628"/>
                  <a:gd name="T53" fmla="*/ 2905 h 29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628" h="2933">
                    <a:moveTo>
                      <a:pt x="765" y="2905"/>
                    </a:moveTo>
                    <a:cubicBezTo>
                      <a:pt x="602" y="2817"/>
                      <a:pt x="453" y="2691"/>
                      <a:pt x="333" y="2535"/>
                    </a:cubicBezTo>
                    <a:cubicBezTo>
                      <a:pt x="213" y="2380"/>
                      <a:pt x="123" y="2194"/>
                      <a:pt x="75" y="1995"/>
                    </a:cubicBezTo>
                    <a:cubicBezTo>
                      <a:pt x="26" y="1795"/>
                      <a:pt x="19" y="1586"/>
                      <a:pt x="53" y="1379"/>
                    </a:cubicBezTo>
                    <a:cubicBezTo>
                      <a:pt x="87" y="1173"/>
                      <a:pt x="165" y="973"/>
                      <a:pt x="279" y="797"/>
                    </a:cubicBezTo>
                    <a:cubicBezTo>
                      <a:pt x="464" y="509"/>
                      <a:pt x="732" y="297"/>
                      <a:pt x="1031" y="172"/>
                    </a:cubicBezTo>
                    <a:cubicBezTo>
                      <a:pt x="1105" y="140"/>
                      <a:pt x="1182" y="115"/>
                      <a:pt x="1261" y="94"/>
                    </a:cubicBezTo>
                    <a:cubicBezTo>
                      <a:pt x="1300" y="83"/>
                      <a:pt x="1339" y="76"/>
                      <a:pt x="1379" y="67"/>
                    </a:cubicBezTo>
                    <a:cubicBezTo>
                      <a:pt x="1419" y="61"/>
                      <a:pt x="1459" y="53"/>
                      <a:pt x="1499" y="49"/>
                    </a:cubicBezTo>
                    <a:cubicBezTo>
                      <a:pt x="1539" y="44"/>
                      <a:pt x="1579" y="41"/>
                      <a:pt x="1620" y="38"/>
                    </a:cubicBezTo>
                    <a:cubicBezTo>
                      <a:pt x="1660" y="37"/>
                      <a:pt x="1701" y="35"/>
                      <a:pt x="1741" y="36"/>
                    </a:cubicBezTo>
                    <a:cubicBezTo>
                      <a:pt x="1823" y="36"/>
                      <a:pt x="1905" y="43"/>
                      <a:pt x="1987" y="54"/>
                    </a:cubicBezTo>
                    <a:cubicBezTo>
                      <a:pt x="2095" y="69"/>
                      <a:pt x="2201" y="95"/>
                      <a:pt x="2303" y="127"/>
                    </a:cubicBezTo>
                    <a:cubicBezTo>
                      <a:pt x="2406" y="159"/>
                      <a:pt x="2505" y="197"/>
                      <a:pt x="2600" y="237"/>
                    </a:cubicBezTo>
                    <a:cubicBezTo>
                      <a:pt x="2616" y="245"/>
                      <a:pt x="2628" y="245"/>
                      <a:pt x="2626" y="236"/>
                    </a:cubicBezTo>
                    <a:cubicBezTo>
                      <a:pt x="2623" y="226"/>
                      <a:pt x="2609" y="214"/>
                      <a:pt x="2591" y="205"/>
                    </a:cubicBezTo>
                    <a:cubicBezTo>
                      <a:pt x="2393" y="112"/>
                      <a:pt x="2184" y="48"/>
                      <a:pt x="1969" y="19"/>
                    </a:cubicBezTo>
                    <a:cubicBezTo>
                      <a:pt x="1862" y="5"/>
                      <a:pt x="1754" y="0"/>
                      <a:pt x="1646" y="3"/>
                    </a:cubicBezTo>
                    <a:cubicBezTo>
                      <a:pt x="1538" y="7"/>
                      <a:pt x="1429" y="20"/>
                      <a:pt x="1322" y="43"/>
                    </a:cubicBezTo>
                    <a:cubicBezTo>
                      <a:pt x="1108" y="89"/>
                      <a:pt x="900" y="176"/>
                      <a:pt x="717" y="301"/>
                    </a:cubicBezTo>
                    <a:cubicBezTo>
                      <a:pt x="533" y="426"/>
                      <a:pt x="374" y="589"/>
                      <a:pt x="256" y="779"/>
                    </a:cubicBezTo>
                    <a:cubicBezTo>
                      <a:pt x="144" y="960"/>
                      <a:pt x="67" y="1164"/>
                      <a:pt x="34" y="1375"/>
                    </a:cubicBezTo>
                    <a:cubicBezTo>
                      <a:pt x="0" y="1586"/>
                      <a:pt x="9" y="1800"/>
                      <a:pt x="59" y="2004"/>
                    </a:cubicBezTo>
                    <a:cubicBezTo>
                      <a:pt x="109" y="2207"/>
                      <a:pt x="203" y="2397"/>
                      <a:pt x="327" y="2555"/>
                    </a:cubicBezTo>
                    <a:cubicBezTo>
                      <a:pt x="450" y="2714"/>
                      <a:pt x="604" y="2841"/>
                      <a:pt x="771" y="2928"/>
                    </a:cubicBezTo>
                    <a:cubicBezTo>
                      <a:pt x="780" y="2933"/>
                      <a:pt x="787" y="2932"/>
                      <a:pt x="787" y="2926"/>
                    </a:cubicBezTo>
                    <a:cubicBezTo>
                      <a:pt x="784" y="2919"/>
                      <a:pt x="773" y="2910"/>
                      <a:pt x="765" y="290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xmlns="" id="{BF6EFFB0-F7E1-448A-8312-EF78734821D2}"/>
                </a:ext>
              </a:extLst>
            </p:cNvPr>
            <p:cNvSpPr>
              <a:spLocks/>
            </p:cNvSpPr>
            <p:nvPr/>
          </p:nvSpPr>
          <p:spPr bwMode="auto">
            <a:xfrm>
              <a:off x="6768726" y="2108098"/>
              <a:ext cx="2681544" cy="2478893"/>
            </a:xfrm>
            <a:custGeom>
              <a:avLst/>
              <a:gdLst>
                <a:gd name="connsiteX0" fmla="*/ 3784163 w 4266709"/>
                <a:gd name="connsiteY0" fmla="*/ 2930302 h 3944264"/>
                <a:gd name="connsiteX1" fmla="*/ 3764757 w 4266709"/>
                <a:gd name="connsiteY1" fmla="*/ 2954561 h 3944264"/>
                <a:gd name="connsiteX2" fmla="*/ 3784163 w 4266709"/>
                <a:gd name="connsiteY2" fmla="*/ 2930302 h 3944264"/>
                <a:gd name="connsiteX3" fmla="*/ 106733 w 4266709"/>
                <a:gd name="connsiteY3" fmla="*/ 1314757 h 3944264"/>
                <a:gd name="connsiteX4" fmla="*/ 81261 w 4266709"/>
                <a:gd name="connsiteY4" fmla="*/ 1372975 h 3944264"/>
                <a:gd name="connsiteX5" fmla="*/ 106733 w 4266709"/>
                <a:gd name="connsiteY5" fmla="*/ 1314757 h 3944264"/>
                <a:gd name="connsiteX6" fmla="*/ 24743 w 4266709"/>
                <a:gd name="connsiteY6" fmla="*/ 1107460 h 3944264"/>
                <a:gd name="connsiteX7" fmla="*/ 23287 w 4266709"/>
                <a:gd name="connsiteY7" fmla="*/ 1131111 h 3944264"/>
                <a:gd name="connsiteX8" fmla="*/ 0 w 4266709"/>
                <a:gd name="connsiteY8" fmla="*/ 1144956 h 3944264"/>
                <a:gd name="connsiteX9" fmla="*/ 24743 w 4266709"/>
                <a:gd name="connsiteY9" fmla="*/ 1107460 h 3944264"/>
                <a:gd name="connsiteX10" fmla="*/ 339605 w 4266709"/>
                <a:gd name="connsiteY10" fmla="*/ 1096438 h 3944264"/>
                <a:gd name="connsiteX11" fmla="*/ 324548 w 4266709"/>
                <a:gd name="connsiteY11" fmla="*/ 1130904 h 3944264"/>
                <a:gd name="connsiteX12" fmla="*/ 310998 w 4266709"/>
                <a:gd name="connsiteY12" fmla="*/ 1165371 h 3944264"/>
                <a:gd name="connsiteX13" fmla="*/ 321537 w 4266709"/>
                <a:gd name="connsiteY13" fmla="*/ 1154404 h 3944264"/>
                <a:gd name="connsiteX14" fmla="*/ 270346 w 4266709"/>
                <a:gd name="connsiteY14" fmla="*/ 1246836 h 3944264"/>
                <a:gd name="connsiteX15" fmla="*/ 339605 w 4266709"/>
                <a:gd name="connsiteY15" fmla="*/ 1096438 h 3944264"/>
                <a:gd name="connsiteX16" fmla="*/ 116436 w 4266709"/>
                <a:gd name="connsiteY16" fmla="*/ 915080 h 3944264"/>
                <a:gd name="connsiteX17" fmla="*/ 82847 w 4266709"/>
                <a:gd name="connsiteY17" fmla="*/ 949613 h 3944264"/>
                <a:gd name="connsiteX18" fmla="*/ 116436 w 4266709"/>
                <a:gd name="connsiteY18" fmla="*/ 915080 h 3944264"/>
                <a:gd name="connsiteX19" fmla="*/ 354161 w 4266709"/>
                <a:gd name="connsiteY19" fmla="*/ 907232 h 3944264"/>
                <a:gd name="connsiteX20" fmla="*/ 341811 w 4266709"/>
                <a:gd name="connsiteY20" fmla="*/ 927505 h 3944264"/>
                <a:gd name="connsiteX21" fmla="*/ 327917 w 4266709"/>
                <a:gd name="connsiteY21" fmla="*/ 946219 h 3944264"/>
                <a:gd name="connsiteX22" fmla="*/ 320199 w 4266709"/>
                <a:gd name="connsiteY22" fmla="*/ 950897 h 3944264"/>
                <a:gd name="connsiteX23" fmla="*/ 337180 w 4266709"/>
                <a:gd name="connsiteY23" fmla="*/ 929065 h 3944264"/>
                <a:gd name="connsiteX24" fmla="*/ 354161 w 4266709"/>
                <a:gd name="connsiteY24" fmla="*/ 907232 h 3944264"/>
                <a:gd name="connsiteX25" fmla="*/ 508954 w 4266709"/>
                <a:gd name="connsiteY25" fmla="*/ 903330 h 3944264"/>
                <a:gd name="connsiteX26" fmla="*/ 531068 w 4266709"/>
                <a:gd name="connsiteY26" fmla="*/ 933771 h 3944264"/>
                <a:gd name="connsiteX27" fmla="*/ 467886 w 4266709"/>
                <a:gd name="connsiteY27" fmla="*/ 962690 h 3944264"/>
                <a:gd name="connsiteX28" fmla="*/ 508954 w 4266709"/>
                <a:gd name="connsiteY28" fmla="*/ 903330 h 3944264"/>
                <a:gd name="connsiteX29" fmla="*/ 456041 w 4266709"/>
                <a:gd name="connsiteY29" fmla="*/ 819905 h 3944264"/>
                <a:gd name="connsiteX30" fmla="*/ 402673 w 4266709"/>
                <a:gd name="connsiteY30" fmla="*/ 863570 h 3944264"/>
                <a:gd name="connsiteX31" fmla="*/ 456041 w 4266709"/>
                <a:gd name="connsiteY31" fmla="*/ 819905 h 3944264"/>
                <a:gd name="connsiteX32" fmla="*/ 281387 w 4266709"/>
                <a:gd name="connsiteY32" fmla="*/ 722875 h 3944264"/>
                <a:gd name="connsiteX33" fmla="*/ 225325 w 4266709"/>
                <a:gd name="connsiteY33" fmla="*/ 807292 h 3944264"/>
                <a:gd name="connsiteX34" fmla="*/ 155248 w 4266709"/>
                <a:gd name="connsiteY34" fmla="*/ 863570 h 3944264"/>
                <a:gd name="connsiteX35" fmla="*/ 220653 w 4266709"/>
                <a:gd name="connsiteY35" fmla="*/ 786970 h 3944264"/>
                <a:gd name="connsiteX36" fmla="*/ 281387 w 4266709"/>
                <a:gd name="connsiteY36" fmla="*/ 722875 h 3944264"/>
                <a:gd name="connsiteX37" fmla="*/ 329902 w 4266709"/>
                <a:gd name="connsiteY37" fmla="*/ 688913 h 3944264"/>
                <a:gd name="connsiteX38" fmla="*/ 328284 w 4266709"/>
                <a:gd name="connsiteY38" fmla="*/ 692553 h 3944264"/>
                <a:gd name="connsiteX39" fmla="*/ 325049 w 4266709"/>
                <a:gd name="connsiteY39" fmla="*/ 693766 h 3944264"/>
                <a:gd name="connsiteX40" fmla="*/ 693760 w 4266709"/>
                <a:gd name="connsiteY40" fmla="*/ 640398 h 3944264"/>
                <a:gd name="connsiteX41" fmla="*/ 691334 w 4266709"/>
                <a:gd name="connsiteY41" fmla="*/ 645250 h 3944264"/>
                <a:gd name="connsiteX42" fmla="*/ 684057 w 4266709"/>
                <a:gd name="connsiteY42" fmla="*/ 650101 h 3944264"/>
                <a:gd name="connsiteX43" fmla="*/ 693760 w 4266709"/>
                <a:gd name="connsiteY43" fmla="*/ 640398 h 3944264"/>
                <a:gd name="connsiteX44" fmla="*/ 931485 w 4266709"/>
                <a:gd name="connsiteY44" fmla="*/ 499706 h 3944264"/>
                <a:gd name="connsiteX45" fmla="*/ 882708 w 4266709"/>
                <a:gd name="connsiteY45" fmla="*/ 536597 h 3944264"/>
                <a:gd name="connsiteX46" fmla="*/ 807181 w 4266709"/>
                <a:gd name="connsiteY46" fmla="*/ 582710 h 3944264"/>
                <a:gd name="connsiteX47" fmla="*/ 811902 w 4266709"/>
                <a:gd name="connsiteY47" fmla="*/ 575024 h 3944264"/>
                <a:gd name="connsiteX48" fmla="*/ 753684 w 4266709"/>
                <a:gd name="connsiteY48" fmla="*/ 605767 h 3944264"/>
                <a:gd name="connsiteX49" fmla="*/ 695466 w 4266709"/>
                <a:gd name="connsiteY49" fmla="*/ 634972 h 3944264"/>
                <a:gd name="connsiteX50" fmla="*/ 690745 w 4266709"/>
                <a:gd name="connsiteY50" fmla="*/ 639583 h 3944264"/>
                <a:gd name="connsiteX51" fmla="*/ 700186 w 4266709"/>
                <a:gd name="connsiteY51" fmla="*/ 616526 h 3944264"/>
                <a:gd name="connsiteX52" fmla="*/ 640395 w 4266709"/>
                <a:gd name="connsiteY52" fmla="*/ 654954 h 3944264"/>
                <a:gd name="connsiteX53" fmla="*/ 706480 w 4266709"/>
                <a:gd name="connsiteY53" fmla="*/ 607304 h 3944264"/>
                <a:gd name="connsiteX54" fmla="*/ 734802 w 4266709"/>
                <a:gd name="connsiteY54" fmla="*/ 607304 h 3944264"/>
                <a:gd name="connsiteX55" fmla="*/ 752110 w 4266709"/>
                <a:gd name="connsiteY55" fmla="*/ 575024 h 3944264"/>
                <a:gd name="connsiteX56" fmla="*/ 844944 w 4266709"/>
                <a:gd name="connsiteY56" fmla="*/ 525837 h 3944264"/>
                <a:gd name="connsiteX57" fmla="*/ 879561 w 4266709"/>
                <a:gd name="connsiteY57" fmla="*/ 521226 h 3944264"/>
                <a:gd name="connsiteX58" fmla="*/ 931485 w 4266709"/>
                <a:gd name="connsiteY58" fmla="*/ 499706 h 3944264"/>
                <a:gd name="connsiteX59" fmla="*/ 1261387 w 4266709"/>
                <a:gd name="connsiteY59" fmla="*/ 485150 h 3944264"/>
                <a:gd name="connsiteX60" fmla="*/ 1251684 w 4266709"/>
                <a:gd name="connsiteY60" fmla="*/ 495139 h 3944264"/>
                <a:gd name="connsiteX61" fmla="*/ 1241980 w 4266709"/>
                <a:gd name="connsiteY61" fmla="*/ 503701 h 3944264"/>
                <a:gd name="connsiteX62" fmla="*/ 1227425 w 4266709"/>
                <a:gd name="connsiteY62" fmla="*/ 509409 h 3944264"/>
                <a:gd name="connsiteX63" fmla="*/ 1245215 w 4266709"/>
                <a:gd name="connsiteY63" fmla="*/ 497993 h 3944264"/>
                <a:gd name="connsiteX64" fmla="*/ 1261387 w 4266709"/>
                <a:gd name="connsiteY64" fmla="*/ 485150 h 3944264"/>
                <a:gd name="connsiteX65" fmla="*/ 1028515 w 4266709"/>
                <a:gd name="connsiteY65" fmla="*/ 451191 h 3944264"/>
                <a:gd name="connsiteX66" fmla="*/ 1020891 w 4266709"/>
                <a:gd name="connsiteY66" fmla="*/ 460148 h 3944264"/>
                <a:gd name="connsiteX67" fmla="*/ 1005643 w 4266709"/>
                <a:gd name="connsiteY67" fmla="*/ 475075 h 3944264"/>
                <a:gd name="connsiteX68" fmla="*/ 999544 w 4266709"/>
                <a:gd name="connsiteY68" fmla="*/ 476568 h 3944264"/>
                <a:gd name="connsiteX69" fmla="*/ 982771 w 4266709"/>
                <a:gd name="connsiteY69" fmla="*/ 482539 h 3944264"/>
                <a:gd name="connsiteX70" fmla="*/ 1016316 w 4266709"/>
                <a:gd name="connsiteY70" fmla="*/ 461641 h 3944264"/>
                <a:gd name="connsiteX71" fmla="*/ 1028515 w 4266709"/>
                <a:gd name="connsiteY71" fmla="*/ 451191 h 3944264"/>
                <a:gd name="connsiteX72" fmla="*/ 1246834 w 4266709"/>
                <a:gd name="connsiteY72" fmla="*/ 378417 h 3944264"/>
                <a:gd name="connsiteX73" fmla="*/ 1193466 w 4266709"/>
                <a:gd name="connsiteY73" fmla="*/ 397823 h 3944264"/>
                <a:gd name="connsiteX74" fmla="*/ 1246834 w 4266709"/>
                <a:gd name="connsiteY74" fmla="*/ 378417 h 3944264"/>
                <a:gd name="connsiteX75" fmla="*/ 1266680 w 4266709"/>
                <a:gd name="connsiteY75" fmla="*/ 198913 h 3944264"/>
                <a:gd name="connsiteX76" fmla="*/ 1271090 w 4266709"/>
                <a:gd name="connsiteY76" fmla="*/ 198913 h 3944264"/>
                <a:gd name="connsiteX77" fmla="*/ 1226986 w 4266709"/>
                <a:gd name="connsiteY77" fmla="*/ 218319 h 3944264"/>
                <a:gd name="connsiteX78" fmla="*/ 1222575 w 4266709"/>
                <a:gd name="connsiteY78" fmla="*/ 218319 h 3944264"/>
                <a:gd name="connsiteX79" fmla="*/ 2091308 w 4266709"/>
                <a:gd name="connsiteY79" fmla="*/ 0 h 3944264"/>
                <a:gd name="connsiteX80" fmla="*/ 2451957 w 4266709"/>
                <a:gd name="connsiteY80" fmla="*/ 29762 h 3944264"/>
                <a:gd name="connsiteX81" fmla="*/ 3108965 w 4266709"/>
                <a:gd name="connsiteY81" fmla="*/ 269426 h 3944264"/>
                <a:gd name="connsiteX82" fmla="*/ 3276745 w 4266709"/>
                <a:gd name="connsiteY82" fmla="*/ 407271 h 3944264"/>
                <a:gd name="connsiteX83" fmla="*/ 3745588 w 4266709"/>
                <a:gd name="connsiteY83" fmla="*/ 853703 h 3944264"/>
                <a:gd name="connsiteX84" fmla="*/ 3936889 w 4266709"/>
                <a:gd name="connsiteY84" fmla="*/ 1124695 h 3944264"/>
                <a:gd name="connsiteX85" fmla="*/ 4088989 w 4266709"/>
                <a:gd name="connsiteY85" fmla="*/ 1422316 h 3944264"/>
                <a:gd name="connsiteX86" fmla="*/ 4198751 w 4266709"/>
                <a:gd name="connsiteY86" fmla="*/ 1738735 h 3944264"/>
                <a:gd name="connsiteX87" fmla="*/ 4256769 w 4266709"/>
                <a:gd name="connsiteY87" fmla="*/ 2069251 h 3944264"/>
                <a:gd name="connsiteX88" fmla="*/ 4263041 w 4266709"/>
                <a:gd name="connsiteY88" fmla="*/ 2402900 h 3944264"/>
                <a:gd name="connsiteX89" fmla="*/ 4245205 w 4266709"/>
                <a:gd name="connsiteY89" fmla="*/ 2566200 h 3944264"/>
                <a:gd name="connsiteX90" fmla="*/ 4224103 w 4266709"/>
                <a:gd name="connsiteY90" fmla="*/ 2676567 h 3944264"/>
                <a:gd name="connsiteX91" fmla="*/ 4229132 w 4266709"/>
                <a:gd name="connsiteY91" fmla="*/ 2636493 h 3944264"/>
                <a:gd name="connsiteX92" fmla="*/ 4236384 w 4266709"/>
                <a:gd name="connsiteY92" fmla="*/ 2575207 h 3944264"/>
                <a:gd name="connsiteX93" fmla="*/ 4226976 w 4266709"/>
                <a:gd name="connsiteY93" fmla="*/ 2650395 h 3944264"/>
                <a:gd name="connsiteX94" fmla="*/ 4214432 w 4266709"/>
                <a:gd name="connsiteY94" fmla="*/ 2727150 h 3944264"/>
                <a:gd name="connsiteX95" fmla="*/ 4224103 w 4266709"/>
                <a:gd name="connsiteY95" fmla="*/ 2676567 h 3944264"/>
                <a:gd name="connsiteX96" fmla="*/ 4220704 w 4266709"/>
                <a:gd name="connsiteY96" fmla="*/ 2703654 h 3944264"/>
                <a:gd name="connsiteX97" fmla="*/ 4194047 w 4266709"/>
                <a:gd name="connsiteY97" fmla="*/ 2839933 h 3944264"/>
                <a:gd name="connsiteX98" fmla="*/ 4132894 w 4266709"/>
                <a:gd name="connsiteY98" fmla="*/ 3020072 h 3944264"/>
                <a:gd name="connsiteX99" fmla="*/ 3988634 w 4266709"/>
                <a:gd name="connsiteY99" fmla="*/ 3245638 h 3944264"/>
                <a:gd name="connsiteX100" fmla="*/ 3814582 w 4266709"/>
                <a:gd name="connsiteY100" fmla="*/ 3530727 h 3944264"/>
                <a:gd name="connsiteX101" fmla="*/ 3780085 w 4266709"/>
                <a:gd name="connsiteY101" fmla="*/ 3544825 h 3944264"/>
                <a:gd name="connsiteX102" fmla="*/ 3729908 w 4266709"/>
                <a:gd name="connsiteY102" fmla="*/ 3590252 h 3944264"/>
                <a:gd name="connsiteX103" fmla="*/ 3654642 w 4266709"/>
                <a:gd name="connsiteY103" fmla="*/ 3679538 h 3944264"/>
                <a:gd name="connsiteX104" fmla="*/ 3571536 w 4266709"/>
                <a:gd name="connsiteY104" fmla="*/ 3775090 h 3944264"/>
                <a:gd name="connsiteX105" fmla="*/ 3397484 w 4266709"/>
                <a:gd name="connsiteY105" fmla="*/ 3944264 h 3944264"/>
                <a:gd name="connsiteX106" fmla="*/ 3499406 w 4266709"/>
                <a:gd name="connsiteY106" fmla="*/ 3839313 h 3944264"/>
                <a:gd name="connsiteX107" fmla="*/ 3439821 w 4266709"/>
                <a:gd name="connsiteY107" fmla="*/ 3847146 h 3944264"/>
                <a:gd name="connsiteX108" fmla="*/ 3664050 w 4266709"/>
                <a:gd name="connsiteY108" fmla="*/ 3601217 h 3944264"/>
                <a:gd name="connsiteX109" fmla="*/ 3649938 w 4266709"/>
                <a:gd name="connsiteY109" fmla="*/ 3590252 h 3944264"/>
                <a:gd name="connsiteX110" fmla="*/ 3529199 w 4266709"/>
                <a:gd name="connsiteY110" fmla="*/ 3734363 h 3944264"/>
                <a:gd name="connsiteX111" fmla="*/ 3466477 w 4266709"/>
                <a:gd name="connsiteY111" fmla="*/ 3798586 h 3944264"/>
                <a:gd name="connsiteX112" fmla="*/ 3392780 w 4266709"/>
                <a:gd name="connsiteY112" fmla="*/ 3865943 h 3944264"/>
                <a:gd name="connsiteX113" fmla="*/ 3270473 w 4266709"/>
                <a:gd name="connsiteY113" fmla="*/ 3936432 h 3944264"/>
                <a:gd name="connsiteX114" fmla="*/ 3256360 w 4266709"/>
                <a:gd name="connsiteY114" fmla="*/ 3919201 h 3944264"/>
                <a:gd name="connsiteX115" fmla="*/ 3662482 w 4266709"/>
                <a:gd name="connsiteY115" fmla="*/ 3483734 h 3944264"/>
                <a:gd name="connsiteX116" fmla="*/ 3621713 w 4266709"/>
                <a:gd name="connsiteY116" fmla="*/ 3510364 h 3944264"/>
                <a:gd name="connsiteX117" fmla="*/ 3507246 w 4266709"/>
                <a:gd name="connsiteY117" fmla="*/ 3651342 h 3944264"/>
                <a:gd name="connsiteX118" fmla="*/ 3734612 w 4266709"/>
                <a:gd name="connsiteY118" fmla="*/ 3341190 h 3944264"/>
                <a:gd name="connsiteX119" fmla="*/ 3896120 w 4266709"/>
                <a:gd name="connsiteY119" fmla="*/ 2991876 h 3944264"/>
                <a:gd name="connsiteX120" fmla="*/ 3880440 w 4266709"/>
                <a:gd name="connsiteY120" fmla="*/ 2985611 h 3944264"/>
                <a:gd name="connsiteX121" fmla="*/ 3864759 w 4266709"/>
                <a:gd name="connsiteY121" fmla="*/ 3027904 h 3944264"/>
                <a:gd name="connsiteX122" fmla="*/ 3847511 w 4266709"/>
                <a:gd name="connsiteY122" fmla="*/ 3070198 h 3944264"/>
                <a:gd name="connsiteX123" fmla="*/ 3814582 w 4266709"/>
                <a:gd name="connsiteY123" fmla="*/ 3056100 h 3944264"/>
                <a:gd name="connsiteX124" fmla="*/ 3918073 w 4266709"/>
                <a:gd name="connsiteY124" fmla="*/ 2645696 h 3944264"/>
                <a:gd name="connsiteX125" fmla="*/ 3921209 w 4266709"/>
                <a:gd name="connsiteY125" fmla="*/ 2482787 h 3944264"/>
                <a:gd name="connsiteX126" fmla="*/ 3888280 w 4266709"/>
                <a:gd name="connsiteY126" fmla="*/ 2451459 h 3944264"/>
                <a:gd name="connsiteX127" fmla="*/ 3888280 w 4266709"/>
                <a:gd name="connsiteY127" fmla="*/ 2465557 h 3944264"/>
                <a:gd name="connsiteX128" fmla="*/ 3885144 w 4266709"/>
                <a:gd name="connsiteY128" fmla="*/ 2495319 h 3944264"/>
                <a:gd name="connsiteX129" fmla="*/ 3880440 w 4266709"/>
                <a:gd name="connsiteY129" fmla="*/ 2537612 h 3944264"/>
                <a:gd name="connsiteX130" fmla="*/ 3855351 w 4266709"/>
                <a:gd name="connsiteY130" fmla="*/ 2534480 h 3944264"/>
                <a:gd name="connsiteX131" fmla="*/ 3792629 w 4266709"/>
                <a:gd name="connsiteY131" fmla="*/ 2799206 h 3944264"/>
                <a:gd name="connsiteX132" fmla="*/ 3692275 w 4266709"/>
                <a:gd name="connsiteY132" fmla="*/ 3051401 h 3944264"/>
                <a:gd name="connsiteX133" fmla="*/ 3667186 w 4266709"/>
                <a:gd name="connsiteY133" fmla="*/ 3040436 h 3944264"/>
                <a:gd name="connsiteX134" fmla="*/ 3711091 w 4266709"/>
                <a:gd name="connsiteY134" fmla="*/ 2926086 h 3944264"/>
                <a:gd name="connsiteX135" fmla="*/ 3695411 w 4266709"/>
                <a:gd name="connsiteY135" fmla="*/ 2965247 h 3944264"/>
                <a:gd name="connsiteX136" fmla="*/ 3679731 w 4266709"/>
                <a:gd name="connsiteY136" fmla="*/ 2998142 h 3944264"/>
                <a:gd name="connsiteX137" fmla="*/ 3649938 w 4266709"/>
                <a:gd name="connsiteY137" fmla="*/ 3045135 h 3944264"/>
                <a:gd name="connsiteX138" fmla="*/ 3601329 w 4266709"/>
                <a:gd name="connsiteY138" fmla="*/ 3099960 h 3944264"/>
                <a:gd name="connsiteX139" fmla="*/ 3441389 w 4266709"/>
                <a:gd name="connsiteY139" fmla="*/ 3322392 h 3944264"/>
                <a:gd name="connsiteX140" fmla="*/ 3203047 w 4266709"/>
                <a:gd name="connsiteY140" fmla="*/ 3591818 h 3944264"/>
                <a:gd name="connsiteX141" fmla="*/ 3156006 w 4266709"/>
                <a:gd name="connsiteY141" fmla="*/ 3598084 h 3944264"/>
                <a:gd name="connsiteX142" fmla="*/ 2986658 w 4266709"/>
                <a:gd name="connsiteY142" fmla="*/ 3726531 h 3944264"/>
                <a:gd name="connsiteX143" fmla="*/ 2795357 w 4266709"/>
                <a:gd name="connsiteY143" fmla="*/ 3822083 h 3944264"/>
                <a:gd name="connsiteX144" fmla="*/ 3457069 w 4266709"/>
                <a:gd name="connsiteY144" fmla="*/ 3200211 h 3944264"/>
                <a:gd name="connsiteX145" fmla="*/ 3563696 w 4266709"/>
                <a:gd name="connsiteY145" fmla="*/ 2996576 h 3944264"/>
                <a:gd name="connsiteX146" fmla="*/ 3637394 w 4266709"/>
                <a:gd name="connsiteY146" fmla="*/ 2778842 h 3944264"/>
                <a:gd name="connsiteX147" fmla="*/ 3676595 w 4266709"/>
                <a:gd name="connsiteY147" fmla="*/ 2553277 h 3944264"/>
                <a:gd name="connsiteX148" fmla="*/ 3678163 w 4266709"/>
                <a:gd name="connsiteY148" fmla="*/ 2326145 h 3944264"/>
                <a:gd name="connsiteX149" fmla="*/ 3662482 w 4266709"/>
                <a:gd name="connsiteY149" fmla="*/ 2269753 h 3944264"/>
                <a:gd name="connsiteX150" fmla="*/ 3646802 w 4266709"/>
                <a:gd name="connsiteY150" fmla="*/ 2214928 h 3944264"/>
                <a:gd name="connsiteX151" fmla="*/ 3632690 w 4266709"/>
                <a:gd name="connsiteY151" fmla="*/ 2103712 h 3944264"/>
                <a:gd name="connsiteX152" fmla="*/ 3591921 w 4266709"/>
                <a:gd name="connsiteY152" fmla="*/ 2073950 h 3944264"/>
                <a:gd name="connsiteX153" fmla="*/ 3410028 w 4266709"/>
                <a:gd name="connsiteY153" fmla="*/ 1608721 h 3944264"/>
                <a:gd name="connsiteX154" fmla="*/ 3281449 w 4266709"/>
                <a:gd name="connsiteY154" fmla="*/ 1401953 h 3944264"/>
                <a:gd name="connsiteX155" fmla="*/ 3212455 w 4266709"/>
                <a:gd name="connsiteY155" fmla="*/ 1306401 h 3944264"/>
                <a:gd name="connsiteX156" fmla="*/ 3143462 w 4266709"/>
                <a:gd name="connsiteY156" fmla="*/ 1218681 h 3944264"/>
                <a:gd name="connsiteX157" fmla="*/ 2865919 w 4266709"/>
                <a:gd name="connsiteY157" fmla="*/ 982150 h 3944264"/>
                <a:gd name="connsiteX158" fmla="*/ 2858079 w 4266709"/>
                <a:gd name="connsiteY158" fmla="*/ 996248 h 3944264"/>
                <a:gd name="connsiteX159" fmla="*/ 2765564 w 4266709"/>
                <a:gd name="connsiteY159" fmla="*/ 935157 h 3944264"/>
                <a:gd name="connsiteX160" fmla="*/ 2774973 w 4266709"/>
                <a:gd name="connsiteY160" fmla="*/ 919493 h 3944264"/>
                <a:gd name="connsiteX161" fmla="*/ 2757724 w 4266709"/>
                <a:gd name="connsiteY161" fmla="*/ 902262 h 3944264"/>
                <a:gd name="connsiteX162" fmla="*/ 2712251 w 4266709"/>
                <a:gd name="connsiteY162" fmla="*/ 880332 h 3944264"/>
                <a:gd name="connsiteX163" fmla="*/ 2718523 w 4266709"/>
                <a:gd name="connsiteY163" fmla="*/ 863102 h 3944264"/>
                <a:gd name="connsiteX164" fmla="*/ 2615033 w 4266709"/>
                <a:gd name="connsiteY164" fmla="*/ 820808 h 3944264"/>
                <a:gd name="connsiteX165" fmla="*/ 2505270 w 4266709"/>
                <a:gd name="connsiteY165" fmla="*/ 792612 h 3944264"/>
                <a:gd name="connsiteX166" fmla="*/ 2509974 w 4266709"/>
                <a:gd name="connsiteY166" fmla="*/ 775382 h 3944264"/>
                <a:gd name="connsiteX167" fmla="*/ 2437844 w 4266709"/>
                <a:gd name="connsiteY167" fmla="*/ 756585 h 3944264"/>
                <a:gd name="connsiteX168" fmla="*/ 2397075 w 4266709"/>
                <a:gd name="connsiteY168" fmla="*/ 747186 h 3944264"/>
                <a:gd name="connsiteX169" fmla="*/ 2361011 w 4266709"/>
                <a:gd name="connsiteY169" fmla="*/ 747186 h 3944264"/>
                <a:gd name="connsiteX170" fmla="*/ 2365715 w 4266709"/>
                <a:gd name="connsiteY170" fmla="*/ 729955 h 3944264"/>
                <a:gd name="connsiteX171" fmla="*/ 2324946 w 4266709"/>
                <a:gd name="connsiteY171" fmla="*/ 740920 h 3944264"/>
                <a:gd name="connsiteX172" fmla="*/ 2207343 w 4266709"/>
                <a:gd name="connsiteY172" fmla="*/ 728389 h 3944264"/>
                <a:gd name="connsiteX173" fmla="*/ 2174414 w 4266709"/>
                <a:gd name="connsiteY173" fmla="*/ 729955 h 3944264"/>
                <a:gd name="connsiteX174" fmla="*/ 2075628 w 4266709"/>
                <a:gd name="connsiteY174" fmla="*/ 722123 h 3944264"/>
                <a:gd name="connsiteX175" fmla="*/ 1964297 w 4266709"/>
                <a:gd name="connsiteY175" fmla="*/ 720557 h 3944264"/>
                <a:gd name="connsiteX176" fmla="*/ 1874919 w 4266709"/>
                <a:gd name="connsiteY176" fmla="*/ 720557 h 3944264"/>
                <a:gd name="connsiteX177" fmla="*/ 1837286 w 4266709"/>
                <a:gd name="connsiteY177" fmla="*/ 718990 h 3944264"/>
                <a:gd name="connsiteX178" fmla="*/ 1649121 w 4266709"/>
                <a:gd name="connsiteY178" fmla="*/ 744053 h 3944264"/>
                <a:gd name="connsiteX179" fmla="*/ 1631873 w 4266709"/>
                <a:gd name="connsiteY179" fmla="*/ 675130 h 3944264"/>
                <a:gd name="connsiteX180" fmla="*/ 1308857 w 4266709"/>
                <a:gd name="connsiteY180" fmla="*/ 687662 h 3944264"/>
                <a:gd name="connsiteX181" fmla="*/ 1175574 w 4266709"/>
                <a:gd name="connsiteY181" fmla="*/ 645368 h 3944264"/>
                <a:gd name="connsiteX182" fmla="*/ 1319833 w 4266709"/>
                <a:gd name="connsiteY182" fmla="*/ 532585 h 3944264"/>
                <a:gd name="connsiteX183" fmla="*/ 1415483 w 4266709"/>
                <a:gd name="connsiteY183" fmla="*/ 469928 h 3944264"/>
                <a:gd name="connsiteX184" fmla="*/ 1478205 w 4266709"/>
                <a:gd name="connsiteY184" fmla="*/ 430768 h 3944264"/>
                <a:gd name="connsiteX185" fmla="*/ 1573855 w 4266709"/>
                <a:gd name="connsiteY185" fmla="*/ 363411 h 3944264"/>
                <a:gd name="connsiteX186" fmla="*/ 1635009 w 4266709"/>
                <a:gd name="connsiteY186" fmla="*/ 281957 h 3944264"/>
                <a:gd name="connsiteX187" fmla="*/ 1730659 w 4266709"/>
                <a:gd name="connsiteY187" fmla="*/ 256894 h 3944264"/>
                <a:gd name="connsiteX188" fmla="*/ 1686754 w 4266709"/>
                <a:gd name="connsiteY188" fmla="*/ 241230 h 3944264"/>
                <a:gd name="connsiteX189" fmla="*/ 1591104 w 4266709"/>
                <a:gd name="connsiteY189" fmla="*/ 249062 h 3944264"/>
                <a:gd name="connsiteX190" fmla="*/ 1478205 w 4266709"/>
                <a:gd name="connsiteY190" fmla="*/ 269426 h 3944264"/>
                <a:gd name="connsiteX191" fmla="*/ 1384123 w 4266709"/>
                <a:gd name="connsiteY191" fmla="*/ 291356 h 3944264"/>
                <a:gd name="connsiteX192" fmla="*/ 1412347 w 4266709"/>
                <a:gd name="connsiteY192" fmla="*/ 208335 h 3944264"/>
                <a:gd name="connsiteX193" fmla="*/ 1498589 w 4266709"/>
                <a:gd name="connsiteY193" fmla="*/ 133146 h 3944264"/>
                <a:gd name="connsiteX194" fmla="*/ 1547199 w 4266709"/>
                <a:gd name="connsiteY194" fmla="*/ 101818 h 3944264"/>
                <a:gd name="connsiteX195" fmla="*/ 1606784 w 4266709"/>
                <a:gd name="connsiteY195" fmla="*/ 72056 h 3944264"/>
                <a:gd name="connsiteX196" fmla="*/ 1751044 w 4266709"/>
                <a:gd name="connsiteY196" fmla="*/ 28196 h 3944264"/>
                <a:gd name="connsiteX197" fmla="*/ 2091308 w 4266709"/>
                <a:gd name="connsiteY197" fmla="*/ 0 h 3944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</a:cxnLst>
              <a:rect l="l" t="t" r="r" b="b"/>
              <a:pathLst>
                <a:path w="4266709" h="3944264">
                  <a:moveTo>
                    <a:pt x="3784163" y="2930302"/>
                  </a:moveTo>
                  <a:lnTo>
                    <a:pt x="3764757" y="2954561"/>
                  </a:lnTo>
                  <a:cubicBezTo>
                    <a:pt x="3772520" y="2942432"/>
                    <a:pt x="3776401" y="2939399"/>
                    <a:pt x="3784163" y="2930302"/>
                  </a:cubicBezTo>
                  <a:close/>
                  <a:moveTo>
                    <a:pt x="106733" y="1314757"/>
                  </a:moveTo>
                  <a:cubicBezTo>
                    <a:pt x="99657" y="1334674"/>
                    <a:pt x="92582" y="1353058"/>
                    <a:pt x="81261" y="1372975"/>
                  </a:cubicBezTo>
                  <a:cubicBezTo>
                    <a:pt x="72771" y="1372975"/>
                    <a:pt x="101073" y="1320885"/>
                    <a:pt x="106733" y="1314757"/>
                  </a:cubicBezTo>
                  <a:close/>
                  <a:moveTo>
                    <a:pt x="24743" y="1107460"/>
                  </a:moveTo>
                  <a:cubicBezTo>
                    <a:pt x="27654" y="1109575"/>
                    <a:pt x="26198" y="1121881"/>
                    <a:pt x="23287" y="1131111"/>
                  </a:cubicBezTo>
                  <a:cubicBezTo>
                    <a:pt x="21832" y="1120343"/>
                    <a:pt x="5822" y="1134188"/>
                    <a:pt x="0" y="1144956"/>
                  </a:cubicBezTo>
                  <a:cubicBezTo>
                    <a:pt x="14554" y="1113421"/>
                    <a:pt x="21832" y="1105344"/>
                    <a:pt x="24743" y="1107460"/>
                  </a:cubicBezTo>
                  <a:close/>
                  <a:moveTo>
                    <a:pt x="339605" y="1096438"/>
                  </a:moveTo>
                  <a:lnTo>
                    <a:pt x="324548" y="1130904"/>
                  </a:lnTo>
                  <a:cubicBezTo>
                    <a:pt x="317020" y="1148137"/>
                    <a:pt x="310998" y="1165371"/>
                    <a:pt x="310998" y="1165371"/>
                  </a:cubicBezTo>
                  <a:lnTo>
                    <a:pt x="321537" y="1154404"/>
                  </a:lnTo>
                  <a:cubicBezTo>
                    <a:pt x="317020" y="1174770"/>
                    <a:pt x="292930" y="1215503"/>
                    <a:pt x="270346" y="1246836"/>
                  </a:cubicBezTo>
                  <a:cubicBezTo>
                    <a:pt x="252278" y="1243703"/>
                    <a:pt x="317020" y="1141871"/>
                    <a:pt x="339605" y="1096438"/>
                  </a:cubicBezTo>
                  <a:close/>
                  <a:moveTo>
                    <a:pt x="116436" y="915080"/>
                  </a:moveTo>
                  <a:cubicBezTo>
                    <a:pt x="106359" y="922929"/>
                    <a:pt x="92924" y="940195"/>
                    <a:pt x="82847" y="949613"/>
                  </a:cubicBezTo>
                  <a:cubicBezTo>
                    <a:pt x="72771" y="960600"/>
                    <a:pt x="111398" y="907232"/>
                    <a:pt x="116436" y="915080"/>
                  </a:cubicBezTo>
                  <a:close/>
                  <a:moveTo>
                    <a:pt x="354161" y="907232"/>
                  </a:moveTo>
                  <a:cubicBezTo>
                    <a:pt x="354161" y="907232"/>
                    <a:pt x="347986" y="916589"/>
                    <a:pt x="341811" y="927505"/>
                  </a:cubicBezTo>
                  <a:lnTo>
                    <a:pt x="327917" y="946219"/>
                  </a:lnTo>
                  <a:lnTo>
                    <a:pt x="320199" y="950897"/>
                  </a:lnTo>
                  <a:lnTo>
                    <a:pt x="337180" y="929065"/>
                  </a:lnTo>
                  <a:cubicBezTo>
                    <a:pt x="344898" y="918148"/>
                    <a:pt x="354161" y="907232"/>
                    <a:pt x="354161" y="907232"/>
                  </a:cubicBezTo>
                  <a:close/>
                  <a:moveTo>
                    <a:pt x="508954" y="903330"/>
                  </a:moveTo>
                  <a:cubicBezTo>
                    <a:pt x="455249" y="967256"/>
                    <a:pt x="557921" y="892676"/>
                    <a:pt x="531068" y="933771"/>
                  </a:cubicBezTo>
                  <a:cubicBezTo>
                    <a:pt x="531068" y="927683"/>
                    <a:pt x="504216" y="932249"/>
                    <a:pt x="467886" y="962690"/>
                  </a:cubicBezTo>
                  <a:cubicBezTo>
                    <a:pt x="526330" y="907897"/>
                    <a:pt x="422079" y="970300"/>
                    <a:pt x="508954" y="903330"/>
                  </a:cubicBezTo>
                  <a:close/>
                  <a:moveTo>
                    <a:pt x="456041" y="819905"/>
                  </a:moveTo>
                  <a:cubicBezTo>
                    <a:pt x="441486" y="829262"/>
                    <a:pt x="410759" y="862011"/>
                    <a:pt x="402673" y="863570"/>
                  </a:cubicBezTo>
                  <a:cubicBezTo>
                    <a:pt x="407524" y="837059"/>
                    <a:pt x="436634" y="835500"/>
                    <a:pt x="456041" y="819905"/>
                  </a:cubicBezTo>
                  <a:close/>
                  <a:moveTo>
                    <a:pt x="281387" y="722875"/>
                  </a:moveTo>
                  <a:cubicBezTo>
                    <a:pt x="254913" y="755704"/>
                    <a:pt x="275158" y="758831"/>
                    <a:pt x="225325" y="807292"/>
                  </a:cubicBezTo>
                  <a:cubicBezTo>
                    <a:pt x="220653" y="797912"/>
                    <a:pt x="206638" y="811982"/>
                    <a:pt x="155248" y="863570"/>
                  </a:cubicBezTo>
                  <a:cubicBezTo>
                    <a:pt x="184836" y="827615"/>
                    <a:pt x="203523" y="805729"/>
                    <a:pt x="220653" y="786970"/>
                  </a:cubicBezTo>
                  <a:cubicBezTo>
                    <a:pt x="237783" y="769773"/>
                    <a:pt x="254913" y="752577"/>
                    <a:pt x="281387" y="722875"/>
                  </a:cubicBezTo>
                  <a:close/>
                  <a:moveTo>
                    <a:pt x="329902" y="688913"/>
                  </a:moveTo>
                  <a:cubicBezTo>
                    <a:pt x="329902" y="690126"/>
                    <a:pt x="328284" y="691340"/>
                    <a:pt x="328284" y="692553"/>
                  </a:cubicBezTo>
                  <a:cubicBezTo>
                    <a:pt x="326666" y="692553"/>
                    <a:pt x="326666" y="693766"/>
                    <a:pt x="325049" y="693766"/>
                  </a:cubicBezTo>
                  <a:close/>
                  <a:moveTo>
                    <a:pt x="693760" y="640398"/>
                  </a:moveTo>
                  <a:lnTo>
                    <a:pt x="691334" y="645250"/>
                  </a:lnTo>
                  <a:lnTo>
                    <a:pt x="684057" y="650101"/>
                  </a:lnTo>
                  <a:cubicBezTo>
                    <a:pt x="686483" y="647675"/>
                    <a:pt x="691334" y="642824"/>
                    <a:pt x="693760" y="640398"/>
                  </a:cubicBezTo>
                  <a:close/>
                  <a:moveTo>
                    <a:pt x="931485" y="499706"/>
                  </a:moveTo>
                  <a:cubicBezTo>
                    <a:pt x="931485" y="508929"/>
                    <a:pt x="909456" y="522763"/>
                    <a:pt x="882708" y="536597"/>
                  </a:cubicBezTo>
                  <a:cubicBezTo>
                    <a:pt x="857532" y="551968"/>
                    <a:pt x="826063" y="568876"/>
                    <a:pt x="807181" y="582710"/>
                  </a:cubicBezTo>
                  <a:cubicBezTo>
                    <a:pt x="808755" y="581173"/>
                    <a:pt x="808755" y="578099"/>
                    <a:pt x="811902" y="575024"/>
                  </a:cubicBezTo>
                  <a:cubicBezTo>
                    <a:pt x="763125" y="608841"/>
                    <a:pt x="758404" y="607304"/>
                    <a:pt x="753684" y="605767"/>
                  </a:cubicBezTo>
                  <a:cubicBezTo>
                    <a:pt x="748963" y="602692"/>
                    <a:pt x="742670" y="598081"/>
                    <a:pt x="695466" y="634972"/>
                  </a:cubicBezTo>
                  <a:cubicBezTo>
                    <a:pt x="693892" y="636509"/>
                    <a:pt x="692319" y="638046"/>
                    <a:pt x="690745" y="639583"/>
                  </a:cubicBezTo>
                  <a:lnTo>
                    <a:pt x="700186" y="616526"/>
                  </a:lnTo>
                  <a:lnTo>
                    <a:pt x="640395" y="654954"/>
                  </a:lnTo>
                  <a:lnTo>
                    <a:pt x="706480" y="607304"/>
                  </a:lnTo>
                  <a:cubicBezTo>
                    <a:pt x="733229" y="593470"/>
                    <a:pt x="703333" y="621138"/>
                    <a:pt x="734802" y="607304"/>
                  </a:cubicBezTo>
                  <a:cubicBezTo>
                    <a:pt x="764698" y="582710"/>
                    <a:pt x="804035" y="551968"/>
                    <a:pt x="752110" y="575024"/>
                  </a:cubicBezTo>
                  <a:cubicBezTo>
                    <a:pt x="766272" y="562728"/>
                    <a:pt x="816622" y="545819"/>
                    <a:pt x="844944" y="525837"/>
                  </a:cubicBezTo>
                  <a:cubicBezTo>
                    <a:pt x="840224" y="533523"/>
                    <a:pt x="857532" y="527374"/>
                    <a:pt x="879561" y="521226"/>
                  </a:cubicBezTo>
                  <a:cubicBezTo>
                    <a:pt x="900016" y="513540"/>
                    <a:pt x="925191" y="504317"/>
                    <a:pt x="931485" y="499706"/>
                  </a:cubicBezTo>
                  <a:close/>
                  <a:moveTo>
                    <a:pt x="1261387" y="485150"/>
                  </a:moveTo>
                  <a:cubicBezTo>
                    <a:pt x="1261387" y="485150"/>
                    <a:pt x="1256536" y="489431"/>
                    <a:pt x="1251684" y="495139"/>
                  </a:cubicBezTo>
                  <a:cubicBezTo>
                    <a:pt x="1246832" y="499420"/>
                    <a:pt x="1241980" y="503701"/>
                    <a:pt x="1241980" y="503701"/>
                  </a:cubicBezTo>
                  <a:lnTo>
                    <a:pt x="1227425" y="509409"/>
                  </a:lnTo>
                  <a:cubicBezTo>
                    <a:pt x="1227425" y="509409"/>
                    <a:pt x="1237129" y="503701"/>
                    <a:pt x="1245215" y="497993"/>
                  </a:cubicBezTo>
                  <a:cubicBezTo>
                    <a:pt x="1253301" y="490858"/>
                    <a:pt x="1261387" y="485150"/>
                    <a:pt x="1261387" y="485150"/>
                  </a:cubicBezTo>
                  <a:close/>
                  <a:moveTo>
                    <a:pt x="1028515" y="451191"/>
                  </a:moveTo>
                  <a:cubicBezTo>
                    <a:pt x="1025465" y="454177"/>
                    <a:pt x="1023940" y="457162"/>
                    <a:pt x="1020891" y="460148"/>
                  </a:cubicBezTo>
                  <a:cubicBezTo>
                    <a:pt x="1019366" y="463133"/>
                    <a:pt x="1022416" y="466119"/>
                    <a:pt x="1005643" y="475075"/>
                  </a:cubicBezTo>
                  <a:cubicBezTo>
                    <a:pt x="991920" y="485525"/>
                    <a:pt x="985820" y="490003"/>
                    <a:pt x="999544" y="476568"/>
                  </a:cubicBezTo>
                  <a:lnTo>
                    <a:pt x="982771" y="482539"/>
                  </a:lnTo>
                  <a:cubicBezTo>
                    <a:pt x="975147" y="481047"/>
                    <a:pt x="990395" y="473583"/>
                    <a:pt x="1016316" y="461641"/>
                  </a:cubicBezTo>
                  <a:cubicBezTo>
                    <a:pt x="1020891" y="458655"/>
                    <a:pt x="1023940" y="455669"/>
                    <a:pt x="1028515" y="451191"/>
                  </a:cubicBezTo>
                  <a:close/>
                  <a:moveTo>
                    <a:pt x="1246834" y="378417"/>
                  </a:moveTo>
                  <a:cubicBezTo>
                    <a:pt x="1233897" y="388120"/>
                    <a:pt x="1212873" y="390061"/>
                    <a:pt x="1193466" y="397823"/>
                  </a:cubicBezTo>
                  <a:cubicBezTo>
                    <a:pt x="1211256" y="388120"/>
                    <a:pt x="1219342" y="380358"/>
                    <a:pt x="1246834" y="378417"/>
                  </a:cubicBezTo>
                  <a:close/>
                  <a:moveTo>
                    <a:pt x="1266680" y="198913"/>
                  </a:moveTo>
                  <a:lnTo>
                    <a:pt x="1271090" y="198913"/>
                  </a:lnTo>
                  <a:lnTo>
                    <a:pt x="1226986" y="218319"/>
                  </a:lnTo>
                  <a:lnTo>
                    <a:pt x="1222575" y="218319"/>
                  </a:lnTo>
                  <a:close/>
                  <a:moveTo>
                    <a:pt x="2091308" y="0"/>
                  </a:moveTo>
                  <a:cubicBezTo>
                    <a:pt x="2208911" y="0"/>
                    <a:pt x="2331218" y="9399"/>
                    <a:pt x="2451957" y="29762"/>
                  </a:cubicBezTo>
                  <a:cubicBezTo>
                    <a:pt x="2691867" y="72056"/>
                    <a:pt x="2923936" y="158209"/>
                    <a:pt x="3108965" y="269426"/>
                  </a:cubicBezTo>
                  <a:cubicBezTo>
                    <a:pt x="3154438" y="302321"/>
                    <a:pt x="3237544" y="369677"/>
                    <a:pt x="3276745" y="407271"/>
                  </a:cubicBezTo>
                  <a:cubicBezTo>
                    <a:pt x="3447661" y="534152"/>
                    <a:pt x="3607601" y="682962"/>
                    <a:pt x="3745588" y="853703"/>
                  </a:cubicBezTo>
                  <a:cubicBezTo>
                    <a:pt x="3816150" y="939857"/>
                    <a:pt x="3878872" y="1030709"/>
                    <a:pt x="3936889" y="1124695"/>
                  </a:cubicBezTo>
                  <a:cubicBezTo>
                    <a:pt x="3994906" y="1220247"/>
                    <a:pt x="4045084" y="1318932"/>
                    <a:pt x="4088989" y="1422316"/>
                  </a:cubicBezTo>
                  <a:cubicBezTo>
                    <a:pt x="4132894" y="1524134"/>
                    <a:pt x="4170527" y="1630651"/>
                    <a:pt x="4198751" y="1738735"/>
                  </a:cubicBezTo>
                  <a:cubicBezTo>
                    <a:pt x="4225408" y="1848384"/>
                    <a:pt x="4245793" y="1958034"/>
                    <a:pt x="4256769" y="2069251"/>
                  </a:cubicBezTo>
                  <a:cubicBezTo>
                    <a:pt x="4267745" y="2180467"/>
                    <a:pt x="4269313" y="2291683"/>
                    <a:pt x="4263041" y="2402900"/>
                  </a:cubicBezTo>
                  <a:cubicBezTo>
                    <a:pt x="4259121" y="2457725"/>
                    <a:pt x="4253241" y="2512158"/>
                    <a:pt x="4245205" y="2566200"/>
                  </a:cubicBezTo>
                  <a:lnTo>
                    <a:pt x="4224103" y="2676567"/>
                  </a:lnTo>
                  <a:lnTo>
                    <a:pt x="4229132" y="2636493"/>
                  </a:lnTo>
                  <a:cubicBezTo>
                    <a:pt x="4232072" y="2614759"/>
                    <a:pt x="4234816" y="2594004"/>
                    <a:pt x="4236384" y="2575207"/>
                  </a:cubicBezTo>
                  <a:cubicBezTo>
                    <a:pt x="4234816" y="2600269"/>
                    <a:pt x="4230112" y="2625332"/>
                    <a:pt x="4226976" y="2650395"/>
                  </a:cubicBezTo>
                  <a:cubicBezTo>
                    <a:pt x="4222272" y="2677024"/>
                    <a:pt x="4219136" y="2702087"/>
                    <a:pt x="4214432" y="2727150"/>
                  </a:cubicBezTo>
                  <a:lnTo>
                    <a:pt x="4224103" y="2676567"/>
                  </a:lnTo>
                  <a:lnTo>
                    <a:pt x="4220704" y="2703654"/>
                  </a:lnTo>
                  <a:cubicBezTo>
                    <a:pt x="4212864" y="2749080"/>
                    <a:pt x="4205024" y="2796073"/>
                    <a:pt x="4194047" y="2839933"/>
                  </a:cubicBezTo>
                  <a:cubicBezTo>
                    <a:pt x="4173663" y="2926086"/>
                    <a:pt x="4148574" y="2998142"/>
                    <a:pt x="4132894" y="3020072"/>
                  </a:cubicBezTo>
                  <a:cubicBezTo>
                    <a:pt x="4085853" y="3085862"/>
                    <a:pt x="4040380" y="3161050"/>
                    <a:pt x="3988634" y="3245638"/>
                  </a:cubicBezTo>
                  <a:cubicBezTo>
                    <a:pt x="3936889" y="3331791"/>
                    <a:pt x="3880440" y="3425777"/>
                    <a:pt x="3814582" y="3530727"/>
                  </a:cubicBezTo>
                  <a:cubicBezTo>
                    <a:pt x="3806742" y="3526028"/>
                    <a:pt x="3795766" y="3532294"/>
                    <a:pt x="3780085" y="3544825"/>
                  </a:cubicBezTo>
                  <a:cubicBezTo>
                    <a:pt x="3764405" y="3555790"/>
                    <a:pt x="3747156" y="3573021"/>
                    <a:pt x="3729908" y="3590252"/>
                  </a:cubicBezTo>
                  <a:cubicBezTo>
                    <a:pt x="3706387" y="3618447"/>
                    <a:pt x="3679731" y="3648209"/>
                    <a:pt x="3654642" y="3679538"/>
                  </a:cubicBezTo>
                  <a:cubicBezTo>
                    <a:pt x="3627985" y="3710866"/>
                    <a:pt x="3599761" y="3742195"/>
                    <a:pt x="3571536" y="3775090"/>
                  </a:cubicBezTo>
                  <a:cubicBezTo>
                    <a:pt x="3513519" y="3836181"/>
                    <a:pt x="3453933" y="3897271"/>
                    <a:pt x="3397484" y="3944264"/>
                  </a:cubicBezTo>
                  <a:cubicBezTo>
                    <a:pt x="3430413" y="3906670"/>
                    <a:pt x="3464909" y="3872208"/>
                    <a:pt x="3499406" y="3839313"/>
                  </a:cubicBezTo>
                  <a:cubicBezTo>
                    <a:pt x="3529199" y="3800153"/>
                    <a:pt x="3411596" y="3886306"/>
                    <a:pt x="3439821" y="3847146"/>
                  </a:cubicBezTo>
                  <a:cubicBezTo>
                    <a:pt x="3504110" y="3776656"/>
                    <a:pt x="3607601" y="3677971"/>
                    <a:pt x="3664050" y="3601217"/>
                  </a:cubicBezTo>
                  <a:lnTo>
                    <a:pt x="3649938" y="3590252"/>
                  </a:lnTo>
                  <a:cubicBezTo>
                    <a:pt x="3607601" y="3646643"/>
                    <a:pt x="3568400" y="3690503"/>
                    <a:pt x="3529199" y="3734363"/>
                  </a:cubicBezTo>
                  <a:cubicBezTo>
                    <a:pt x="3507246" y="3754726"/>
                    <a:pt x="3486862" y="3776656"/>
                    <a:pt x="3466477" y="3798586"/>
                  </a:cubicBezTo>
                  <a:cubicBezTo>
                    <a:pt x="3442957" y="3818950"/>
                    <a:pt x="3419436" y="3840880"/>
                    <a:pt x="3392780" y="3865943"/>
                  </a:cubicBezTo>
                  <a:cubicBezTo>
                    <a:pt x="3336330" y="3908236"/>
                    <a:pt x="3295561" y="3930166"/>
                    <a:pt x="3270473" y="3936432"/>
                  </a:cubicBezTo>
                  <a:cubicBezTo>
                    <a:pt x="3246952" y="3944264"/>
                    <a:pt x="3240680" y="3936432"/>
                    <a:pt x="3256360" y="3919201"/>
                  </a:cubicBezTo>
                  <a:cubicBezTo>
                    <a:pt x="3392780" y="3795454"/>
                    <a:pt x="3557424" y="3635678"/>
                    <a:pt x="3662482" y="3483734"/>
                  </a:cubicBezTo>
                  <a:cubicBezTo>
                    <a:pt x="3635826" y="3521329"/>
                    <a:pt x="3627985" y="3516629"/>
                    <a:pt x="3621713" y="3510364"/>
                  </a:cubicBezTo>
                  <a:cubicBezTo>
                    <a:pt x="3595057" y="3547958"/>
                    <a:pt x="3537039" y="3618447"/>
                    <a:pt x="3507246" y="3651342"/>
                  </a:cubicBezTo>
                  <a:cubicBezTo>
                    <a:pt x="3598193" y="3549524"/>
                    <a:pt x="3670322" y="3447707"/>
                    <a:pt x="3734612" y="3341190"/>
                  </a:cubicBezTo>
                  <a:cubicBezTo>
                    <a:pt x="3797334" y="3233106"/>
                    <a:pt x="3850647" y="3120323"/>
                    <a:pt x="3896120" y="2991876"/>
                  </a:cubicBezTo>
                  <a:lnTo>
                    <a:pt x="3880440" y="2985611"/>
                  </a:lnTo>
                  <a:cubicBezTo>
                    <a:pt x="3880440" y="2985611"/>
                    <a:pt x="3872599" y="3005974"/>
                    <a:pt x="3864759" y="3027904"/>
                  </a:cubicBezTo>
                  <a:lnTo>
                    <a:pt x="3847511" y="3070198"/>
                  </a:lnTo>
                  <a:cubicBezTo>
                    <a:pt x="3839671" y="3067065"/>
                    <a:pt x="3823990" y="3059233"/>
                    <a:pt x="3814582" y="3056100"/>
                  </a:cubicBezTo>
                  <a:cubicBezTo>
                    <a:pt x="3853783" y="2952716"/>
                    <a:pt x="3905528" y="2783541"/>
                    <a:pt x="3918073" y="2645696"/>
                  </a:cubicBezTo>
                  <a:cubicBezTo>
                    <a:pt x="3925913" y="2578339"/>
                    <a:pt x="3925913" y="2518815"/>
                    <a:pt x="3921209" y="2482787"/>
                  </a:cubicBezTo>
                  <a:cubicBezTo>
                    <a:pt x="3914936" y="2445193"/>
                    <a:pt x="3905528" y="2431095"/>
                    <a:pt x="3888280" y="2451459"/>
                  </a:cubicBezTo>
                  <a:cubicBezTo>
                    <a:pt x="3888280" y="2451459"/>
                    <a:pt x="3888280" y="2457725"/>
                    <a:pt x="3888280" y="2465557"/>
                  </a:cubicBezTo>
                  <a:cubicBezTo>
                    <a:pt x="3888280" y="2473389"/>
                    <a:pt x="3886712" y="2484354"/>
                    <a:pt x="3885144" y="2495319"/>
                  </a:cubicBezTo>
                  <a:lnTo>
                    <a:pt x="3880440" y="2537612"/>
                  </a:lnTo>
                  <a:cubicBezTo>
                    <a:pt x="3872599" y="2536046"/>
                    <a:pt x="3855351" y="2534480"/>
                    <a:pt x="3855351" y="2534480"/>
                  </a:cubicBezTo>
                  <a:cubicBezTo>
                    <a:pt x="3841239" y="2617500"/>
                    <a:pt x="3820854" y="2709919"/>
                    <a:pt x="3792629" y="2799206"/>
                  </a:cubicBezTo>
                  <a:cubicBezTo>
                    <a:pt x="3764405" y="2890059"/>
                    <a:pt x="3728340" y="2976212"/>
                    <a:pt x="3692275" y="3051401"/>
                  </a:cubicBezTo>
                  <a:cubicBezTo>
                    <a:pt x="3692275" y="3051401"/>
                    <a:pt x="3675027" y="3045135"/>
                    <a:pt x="3667186" y="3040436"/>
                  </a:cubicBezTo>
                  <a:cubicBezTo>
                    <a:pt x="3682867" y="3002841"/>
                    <a:pt x="3698547" y="2965247"/>
                    <a:pt x="3711091" y="2926086"/>
                  </a:cubicBezTo>
                  <a:cubicBezTo>
                    <a:pt x="3706387" y="2940184"/>
                    <a:pt x="3701683" y="2954282"/>
                    <a:pt x="3695411" y="2965247"/>
                  </a:cubicBezTo>
                  <a:cubicBezTo>
                    <a:pt x="3690707" y="2977778"/>
                    <a:pt x="3684435" y="2988743"/>
                    <a:pt x="3679731" y="2998142"/>
                  </a:cubicBezTo>
                  <a:cubicBezTo>
                    <a:pt x="3668754" y="3016939"/>
                    <a:pt x="3659346" y="3032603"/>
                    <a:pt x="3649938" y="3045135"/>
                  </a:cubicBezTo>
                  <a:cubicBezTo>
                    <a:pt x="3629553" y="3068631"/>
                    <a:pt x="3613873" y="3082729"/>
                    <a:pt x="3601329" y="3099960"/>
                  </a:cubicBezTo>
                  <a:cubicBezTo>
                    <a:pt x="3557424" y="3145386"/>
                    <a:pt x="3508815" y="3231540"/>
                    <a:pt x="3441389" y="3322392"/>
                  </a:cubicBezTo>
                  <a:cubicBezTo>
                    <a:pt x="3377099" y="3414812"/>
                    <a:pt x="3293993" y="3515063"/>
                    <a:pt x="3203047" y="3591818"/>
                  </a:cubicBezTo>
                  <a:cubicBezTo>
                    <a:pt x="3174822" y="3618447"/>
                    <a:pt x="3162278" y="3604349"/>
                    <a:pt x="3156006" y="3598084"/>
                  </a:cubicBezTo>
                  <a:cubicBezTo>
                    <a:pt x="3101125" y="3651342"/>
                    <a:pt x="3046243" y="3693636"/>
                    <a:pt x="2986658" y="3726531"/>
                  </a:cubicBezTo>
                  <a:cubicBezTo>
                    <a:pt x="2928640" y="3762559"/>
                    <a:pt x="2865919" y="3789188"/>
                    <a:pt x="2795357" y="3822083"/>
                  </a:cubicBezTo>
                  <a:cubicBezTo>
                    <a:pt x="3063492" y="3670139"/>
                    <a:pt x="3295561" y="3461805"/>
                    <a:pt x="3457069" y="3200211"/>
                  </a:cubicBezTo>
                  <a:cubicBezTo>
                    <a:pt x="3497838" y="3134421"/>
                    <a:pt x="3532335" y="3065498"/>
                    <a:pt x="3563696" y="2996576"/>
                  </a:cubicBezTo>
                  <a:cubicBezTo>
                    <a:pt x="3593489" y="2926086"/>
                    <a:pt x="3618577" y="2852464"/>
                    <a:pt x="3637394" y="2778842"/>
                  </a:cubicBezTo>
                  <a:cubicBezTo>
                    <a:pt x="3656210" y="2705220"/>
                    <a:pt x="3670322" y="2630032"/>
                    <a:pt x="3676595" y="2553277"/>
                  </a:cubicBezTo>
                  <a:cubicBezTo>
                    <a:pt x="3682867" y="2478088"/>
                    <a:pt x="3684435" y="2401333"/>
                    <a:pt x="3678163" y="2326145"/>
                  </a:cubicBezTo>
                  <a:cubicBezTo>
                    <a:pt x="3678163" y="2288550"/>
                    <a:pt x="3668754" y="2279152"/>
                    <a:pt x="3662482" y="2269753"/>
                  </a:cubicBezTo>
                  <a:cubicBezTo>
                    <a:pt x="3654642" y="2260355"/>
                    <a:pt x="3648370" y="2252523"/>
                    <a:pt x="3646802" y="2214928"/>
                  </a:cubicBezTo>
                  <a:cubicBezTo>
                    <a:pt x="3642098" y="2177334"/>
                    <a:pt x="3638962" y="2141306"/>
                    <a:pt x="3632690" y="2103712"/>
                  </a:cubicBezTo>
                  <a:cubicBezTo>
                    <a:pt x="3620145" y="2142873"/>
                    <a:pt x="3598193" y="2109978"/>
                    <a:pt x="3591921" y="2073950"/>
                  </a:cubicBezTo>
                  <a:cubicBezTo>
                    <a:pt x="3555856" y="1914174"/>
                    <a:pt x="3491566" y="1754399"/>
                    <a:pt x="3410028" y="1608721"/>
                  </a:cubicBezTo>
                  <a:cubicBezTo>
                    <a:pt x="3370827" y="1535099"/>
                    <a:pt x="3326922" y="1466176"/>
                    <a:pt x="3281449" y="1401953"/>
                  </a:cubicBezTo>
                  <a:cubicBezTo>
                    <a:pt x="3259496" y="1369058"/>
                    <a:pt x="3234408" y="1339296"/>
                    <a:pt x="3212455" y="1306401"/>
                  </a:cubicBezTo>
                  <a:cubicBezTo>
                    <a:pt x="3188935" y="1278205"/>
                    <a:pt x="3166982" y="1246876"/>
                    <a:pt x="3143462" y="1218681"/>
                  </a:cubicBezTo>
                  <a:cubicBezTo>
                    <a:pt x="3071332" y="1137226"/>
                    <a:pt x="2992930" y="1058905"/>
                    <a:pt x="2865919" y="982150"/>
                  </a:cubicBezTo>
                  <a:cubicBezTo>
                    <a:pt x="2862783" y="989982"/>
                    <a:pt x="2862783" y="989982"/>
                    <a:pt x="2858079" y="996248"/>
                  </a:cubicBezTo>
                  <a:cubicBezTo>
                    <a:pt x="2865919" y="982150"/>
                    <a:pt x="2795357" y="960220"/>
                    <a:pt x="2765564" y="935157"/>
                  </a:cubicBezTo>
                  <a:cubicBezTo>
                    <a:pt x="2770269" y="927325"/>
                    <a:pt x="2770269" y="927325"/>
                    <a:pt x="2774973" y="919493"/>
                  </a:cubicBezTo>
                  <a:cubicBezTo>
                    <a:pt x="2776541" y="916360"/>
                    <a:pt x="2768700" y="910094"/>
                    <a:pt x="2757724" y="902262"/>
                  </a:cubicBezTo>
                  <a:cubicBezTo>
                    <a:pt x="2745180" y="894430"/>
                    <a:pt x="2727931" y="888164"/>
                    <a:pt x="2712251" y="880332"/>
                  </a:cubicBezTo>
                  <a:cubicBezTo>
                    <a:pt x="2715387" y="870934"/>
                    <a:pt x="2715387" y="870934"/>
                    <a:pt x="2718523" y="863102"/>
                  </a:cubicBezTo>
                  <a:cubicBezTo>
                    <a:pt x="2684026" y="850570"/>
                    <a:pt x="2649530" y="836472"/>
                    <a:pt x="2615033" y="820808"/>
                  </a:cubicBezTo>
                  <a:cubicBezTo>
                    <a:pt x="2578968" y="808277"/>
                    <a:pt x="2544471" y="794179"/>
                    <a:pt x="2505270" y="792612"/>
                  </a:cubicBezTo>
                  <a:cubicBezTo>
                    <a:pt x="2508406" y="784780"/>
                    <a:pt x="2508406" y="784780"/>
                    <a:pt x="2509974" y="775382"/>
                  </a:cubicBezTo>
                  <a:cubicBezTo>
                    <a:pt x="2491158" y="773815"/>
                    <a:pt x="2464501" y="764417"/>
                    <a:pt x="2437844" y="756585"/>
                  </a:cubicBezTo>
                  <a:cubicBezTo>
                    <a:pt x="2423732" y="751885"/>
                    <a:pt x="2409620" y="748752"/>
                    <a:pt x="2397075" y="747186"/>
                  </a:cubicBezTo>
                  <a:cubicBezTo>
                    <a:pt x="2384531" y="745620"/>
                    <a:pt x="2371987" y="745620"/>
                    <a:pt x="2361011" y="747186"/>
                  </a:cubicBezTo>
                  <a:cubicBezTo>
                    <a:pt x="2364147" y="739354"/>
                    <a:pt x="2364147" y="739354"/>
                    <a:pt x="2365715" y="729955"/>
                  </a:cubicBezTo>
                  <a:cubicBezTo>
                    <a:pt x="2364147" y="739354"/>
                    <a:pt x="2361011" y="747186"/>
                    <a:pt x="2324946" y="740920"/>
                  </a:cubicBezTo>
                  <a:cubicBezTo>
                    <a:pt x="2268496" y="731522"/>
                    <a:pt x="2230863" y="728389"/>
                    <a:pt x="2207343" y="728389"/>
                  </a:cubicBezTo>
                  <a:cubicBezTo>
                    <a:pt x="2183822" y="728389"/>
                    <a:pt x="2174414" y="729955"/>
                    <a:pt x="2174414" y="729955"/>
                  </a:cubicBezTo>
                  <a:cubicBezTo>
                    <a:pt x="2147757" y="726822"/>
                    <a:pt x="2111692" y="725256"/>
                    <a:pt x="2075628" y="722123"/>
                  </a:cubicBezTo>
                  <a:cubicBezTo>
                    <a:pt x="2037995" y="722123"/>
                    <a:pt x="2000362" y="718990"/>
                    <a:pt x="1964297" y="720557"/>
                  </a:cubicBezTo>
                  <a:cubicBezTo>
                    <a:pt x="1929800" y="718990"/>
                    <a:pt x="1898439" y="720557"/>
                    <a:pt x="1874919" y="720557"/>
                  </a:cubicBezTo>
                  <a:cubicBezTo>
                    <a:pt x="1851398" y="720557"/>
                    <a:pt x="1837286" y="720557"/>
                    <a:pt x="1837286" y="718990"/>
                  </a:cubicBezTo>
                  <a:cubicBezTo>
                    <a:pt x="1763588" y="737787"/>
                    <a:pt x="1721251" y="717424"/>
                    <a:pt x="1649121" y="744053"/>
                  </a:cubicBezTo>
                  <a:cubicBezTo>
                    <a:pt x="1642849" y="718990"/>
                    <a:pt x="1713411" y="673564"/>
                    <a:pt x="1631873" y="675130"/>
                  </a:cubicBezTo>
                  <a:cubicBezTo>
                    <a:pt x="1551903" y="679830"/>
                    <a:pt x="1415483" y="681396"/>
                    <a:pt x="1308857" y="687662"/>
                  </a:cubicBezTo>
                  <a:cubicBezTo>
                    <a:pt x="1202230" y="690795"/>
                    <a:pt x="1120692" y="689228"/>
                    <a:pt x="1175574" y="645368"/>
                  </a:cubicBezTo>
                  <a:cubicBezTo>
                    <a:pt x="1192822" y="629704"/>
                    <a:pt x="1252407" y="578012"/>
                    <a:pt x="1319833" y="532585"/>
                  </a:cubicBezTo>
                  <a:cubicBezTo>
                    <a:pt x="1352762" y="509089"/>
                    <a:pt x="1387259" y="488725"/>
                    <a:pt x="1415483" y="469928"/>
                  </a:cubicBezTo>
                  <a:cubicBezTo>
                    <a:pt x="1445276" y="452698"/>
                    <a:pt x="1467229" y="438600"/>
                    <a:pt x="1478205" y="430768"/>
                  </a:cubicBezTo>
                  <a:cubicBezTo>
                    <a:pt x="1498589" y="422936"/>
                    <a:pt x="1539358" y="394740"/>
                    <a:pt x="1573855" y="363411"/>
                  </a:cubicBezTo>
                  <a:cubicBezTo>
                    <a:pt x="1608352" y="332083"/>
                    <a:pt x="1639713" y="299188"/>
                    <a:pt x="1635009" y="281957"/>
                  </a:cubicBezTo>
                  <a:cubicBezTo>
                    <a:pt x="1683618" y="270992"/>
                    <a:pt x="1730659" y="264726"/>
                    <a:pt x="1730659" y="256894"/>
                  </a:cubicBezTo>
                  <a:cubicBezTo>
                    <a:pt x="1729091" y="247496"/>
                    <a:pt x="1711843" y="242796"/>
                    <a:pt x="1686754" y="241230"/>
                  </a:cubicBezTo>
                  <a:cubicBezTo>
                    <a:pt x="1661665" y="241230"/>
                    <a:pt x="1628737" y="244363"/>
                    <a:pt x="1591104" y="249062"/>
                  </a:cubicBezTo>
                  <a:cubicBezTo>
                    <a:pt x="1555039" y="253761"/>
                    <a:pt x="1514270" y="261593"/>
                    <a:pt x="1478205" y="269426"/>
                  </a:cubicBezTo>
                  <a:cubicBezTo>
                    <a:pt x="1442140" y="277258"/>
                    <a:pt x="1409211" y="286656"/>
                    <a:pt x="1384123" y="291356"/>
                  </a:cubicBezTo>
                  <a:cubicBezTo>
                    <a:pt x="1330809" y="289789"/>
                    <a:pt x="1366874" y="241230"/>
                    <a:pt x="1412347" y="208335"/>
                  </a:cubicBezTo>
                  <a:cubicBezTo>
                    <a:pt x="1412347" y="208335"/>
                    <a:pt x="1440572" y="172307"/>
                    <a:pt x="1498589" y="133146"/>
                  </a:cubicBezTo>
                  <a:cubicBezTo>
                    <a:pt x="1514270" y="122181"/>
                    <a:pt x="1529950" y="111216"/>
                    <a:pt x="1547199" y="101818"/>
                  </a:cubicBezTo>
                  <a:cubicBezTo>
                    <a:pt x="1566015" y="90853"/>
                    <a:pt x="1584832" y="81454"/>
                    <a:pt x="1606784" y="72056"/>
                  </a:cubicBezTo>
                  <a:cubicBezTo>
                    <a:pt x="1649121" y="51692"/>
                    <a:pt x="1697730" y="37594"/>
                    <a:pt x="1751044" y="28196"/>
                  </a:cubicBezTo>
                  <a:cubicBezTo>
                    <a:pt x="1857670" y="10965"/>
                    <a:pt x="1972137" y="0"/>
                    <a:pt x="2091308" y="0"/>
                  </a:cubicBezTo>
                  <a:close/>
                </a:path>
              </a:pathLst>
            </a:custGeom>
            <a:solidFill>
              <a:srgbClr val="FF365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  <p:sp>
        <p:nvSpPr>
          <p:cNvPr id="55" name="Rectangle 54">
            <a:extLst>
              <a:ext uri="{FF2B5EF4-FFF2-40B4-BE49-F238E27FC236}">
                <a16:creationId xmlns:a16="http://schemas.microsoft.com/office/drawing/2014/main" xmlns="" id="{3EEC79DF-0067-48D3-984A-181EAA2A83A4}"/>
              </a:ext>
            </a:extLst>
          </p:cNvPr>
          <p:cNvSpPr/>
          <p:nvPr/>
        </p:nvSpPr>
        <p:spPr>
          <a:xfrm>
            <a:off x="3181403" y="5131725"/>
            <a:ext cx="2447777" cy="3657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b="1" cap="all" dirty="0" err="1" smtClean="0">
                <a:solidFill>
                  <a:schemeClr val="bg2">
                    <a:lumMod val="50000"/>
                  </a:schemeClr>
                </a:solidFill>
              </a:rPr>
              <a:t>Md</a:t>
            </a:r>
            <a:r>
              <a:rPr lang="en-US" b="1" cap="all" dirty="0" smtClean="0">
                <a:solidFill>
                  <a:schemeClr val="bg2">
                    <a:lumMod val="50000"/>
                  </a:schemeClr>
                </a:solidFill>
              </a:rPr>
              <a:t> AL ADNAN</a:t>
            </a:r>
            <a:endParaRPr lang="en-US" b="1" cap="all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xmlns="" id="{61245D51-0C5C-42EE-8DFA-8C2F46F19A93}"/>
              </a:ext>
            </a:extLst>
          </p:cNvPr>
          <p:cNvSpPr/>
          <p:nvPr/>
        </p:nvSpPr>
        <p:spPr>
          <a:xfrm>
            <a:off x="3181403" y="5481913"/>
            <a:ext cx="2447777" cy="3657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cap="all" dirty="0" smtClean="0">
                <a:solidFill>
                  <a:schemeClr val="bg2">
                    <a:lumMod val="75000"/>
                  </a:schemeClr>
                </a:solidFill>
                <a:latin typeface="Bahnschrift SemiLight" pitchFamily="34" charset="0"/>
              </a:rPr>
              <a:t>MUH1825008M</a:t>
            </a:r>
            <a:endParaRPr lang="en-US" sz="1400" cap="all" dirty="0">
              <a:solidFill>
                <a:schemeClr val="bg2">
                  <a:lumMod val="75000"/>
                </a:schemeClr>
              </a:solidFill>
              <a:latin typeface="Bahnschrift SemiLight" pitchFamily="34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xmlns="" id="{1745E187-566D-4CFA-BB27-6214FE7F8814}"/>
              </a:ext>
            </a:extLst>
          </p:cNvPr>
          <p:cNvSpPr txBox="1"/>
          <p:nvPr/>
        </p:nvSpPr>
        <p:spPr>
          <a:xfrm>
            <a:off x="3888848" y="5819732"/>
            <a:ext cx="12715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333E4B"/>
                </a:solidFill>
              </a:rPr>
              <a:t>@</a:t>
            </a:r>
            <a:r>
              <a:rPr lang="en-US" sz="1400" dirty="0" err="1" smtClean="0">
                <a:solidFill>
                  <a:srgbClr val="333E4B"/>
                </a:solidFill>
              </a:rPr>
              <a:t>aladnansami</a:t>
            </a:r>
            <a:endParaRPr lang="en-US" sz="1400" dirty="0">
              <a:solidFill>
                <a:srgbClr val="333E4B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1124" y="5822206"/>
            <a:ext cx="317016" cy="317016"/>
          </a:xfrm>
          <a:prstGeom prst="rect">
            <a:avLst/>
          </a:prstGeom>
        </p:spPr>
      </p:pic>
      <p:sp>
        <p:nvSpPr>
          <p:cNvPr id="84" name="Rectangle 83">
            <a:extLst>
              <a:ext uri="{FF2B5EF4-FFF2-40B4-BE49-F238E27FC236}">
                <a16:creationId xmlns:a16="http://schemas.microsoft.com/office/drawing/2014/main" xmlns="" id="{3EEC79DF-0067-48D3-984A-181EAA2A83A4}"/>
              </a:ext>
            </a:extLst>
          </p:cNvPr>
          <p:cNvSpPr/>
          <p:nvPr/>
        </p:nvSpPr>
        <p:spPr>
          <a:xfrm>
            <a:off x="6910514" y="5131725"/>
            <a:ext cx="2447777" cy="3657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b="1" cap="all" dirty="0" smtClean="0">
                <a:solidFill>
                  <a:schemeClr val="bg2">
                    <a:lumMod val="50000"/>
                  </a:schemeClr>
                </a:solidFill>
              </a:rPr>
              <a:t>TAHRIM KABIR</a:t>
            </a:r>
            <a:endParaRPr lang="en-US" b="1" cap="all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xmlns="" id="{61245D51-0C5C-42EE-8DFA-8C2F46F19A93}"/>
              </a:ext>
            </a:extLst>
          </p:cNvPr>
          <p:cNvSpPr/>
          <p:nvPr/>
        </p:nvSpPr>
        <p:spPr>
          <a:xfrm>
            <a:off x="6910514" y="5481913"/>
            <a:ext cx="2447777" cy="3657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cap="all" dirty="0" smtClean="0">
                <a:solidFill>
                  <a:schemeClr val="bg2">
                    <a:lumMod val="75000"/>
                  </a:schemeClr>
                </a:solidFill>
                <a:latin typeface="Bahnschrift SemiLight" pitchFamily="34" charset="0"/>
              </a:rPr>
              <a:t>BKH1825013F</a:t>
            </a:r>
            <a:endParaRPr lang="en-US" sz="1400" cap="all" dirty="0">
              <a:solidFill>
                <a:schemeClr val="bg2">
                  <a:lumMod val="75000"/>
                </a:schemeClr>
              </a:solidFill>
              <a:latin typeface="Bahnschrift SemiLight" pitchFamily="34" charset="0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xmlns="" id="{1745E187-566D-4CFA-BB27-6214FE7F8814}"/>
              </a:ext>
            </a:extLst>
          </p:cNvPr>
          <p:cNvSpPr txBox="1"/>
          <p:nvPr/>
        </p:nvSpPr>
        <p:spPr>
          <a:xfrm>
            <a:off x="7617959" y="5819732"/>
            <a:ext cx="11957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333E4B"/>
                </a:solidFill>
              </a:rPr>
              <a:t>@</a:t>
            </a:r>
            <a:r>
              <a:rPr lang="en-US" sz="1400" dirty="0" err="1" smtClean="0">
                <a:solidFill>
                  <a:srgbClr val="333E4B"/>
                </a:solidFill>
              </a:rPr>
              <a:t>tahrimkabir</a:t>
            </a:r>
            <a:endParaRPr lang="en-US" sz="1400" dirty="0">
              <a:solidFill>
                <a:srgbClr val="333E4B"/>
              </a:solidFill>
            </a:endParaRPr>
          </a:p>
        </p:txBody>
      </p:sp>
      <p:pic>
        <p:nvPicPr>
          <p:cNvPr id="87" name="Picture 8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0235" y="5822206"/>
            <a:ext cx="317016" cy="31701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8291" y="357939"/>
            <a:ext cx="2593541" cy="163297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678" y="279493"/>
            <a:ext cx="2842722" cy="1789862"/>
          </a:xfrm>
          <a:prstGeom prst="rect">
            <a:avLst/>
          </a:prstGeom>
        </p:spPr>
      </p:pic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327C5-B821-4FE9-A59A-A60D9EB59A9A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40422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500"/>
                            </p:stCondLst>
                            <p:childTnLst>
                              <p:par>
                                <p:cTn id="3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000"/>
                            </p:stCondLst>
                            <p:childTnLst>
                              <p:par>
                                <p:cTn id="3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500"/>
                            </p:stCondLst>
                            <p:childTnLst>
                              <p:par>
                                <p:cTn id="3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0"/>
                            </p:stCondLst>
                            <p:childTnLst>
                              <p:par>
                                <p:cTn id="4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500"/>
                            </p:stCondLst>
                            <p:childTnLst>
                              <p:par>
                                <p:cTn id="47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9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6000"/>
                            </p:stCondLst>
                            <p:childTnLst>
                              <p:par>
                                <p:cTn id="5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3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4" grpId="0" animBg="1"/>
      <p:bldP spid="55" grpId="0"/>
      <p:bldP spid="56" grpId="0"/>
      <p:bldP spid="58" grpId="0"/>
      <p:bldP spid="84" grpId="0"/>
      <p:bldP spid="85" grpId="0"/>
      <p:bldP spid="8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0090" y="1632397"/>
            <a:ext cx="7620000" cy="5715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xmlns="" id="{4927E37E-6F98-4672-8A68-A600592F3C58}"/>
              </a:ext>
            </a:extLst>
          </p:cNvPr>
          <p:cNvSpPr txBox="1">
            <a:spLocks/>
          </p:cNvSpPr>
          <p:nvPr/>
        </p:nvSpPr>
        <p:spPr>
          <a:xfrm>
            <a:off x="508001" y="455085"/>
            <a:ext cx="11157817" cy="66051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 smtClean="0">
                <a:solidFill>
                  <a:srgbClr val="002060"/>
                </a:solidFill>
                <a:latin typeface="Roboto" pitchFamily="2" charset="0"/>
                <a:ea typeface="Roboto" pitchFamily="2" charset="0"/>
              </a:rPr>
              <a:t>Introduction</a:t>
            </a:r>
          </a:p>
          <a:p>
            <a:pPr algn="ctr"/>
            <a:endParaRPr lang="en-US" dirty="0">
              <a:solidFill>
                <a:srgbClr val="C00000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53037" y="1352281"/>
            <a:ext cx="1071278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 smtClean="0">
                <a:solidFill>
                  <a:schemeClr val="bg2">
                    <a:lumMod val="50000"/>
                  </a:schemeClr>
                </a:solidFill>
                <a:latin typeface="Bahnschrift SemiLight" pitchFamily="34" charset="0"/>
              </a:rPr>
              <a:t>Online </a:t>
            </a:r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Bahnschrift SemiLight" pitchFamily="34" charset="0"/>
              </a:rPr>
              <a:t>Restaurant Management System is the process of ordering food from a website also booked restaurant table seat. The product can be either ready-to-eat </a:t>
            </a:r>
            <a:r>
              <a:rPr lang="en-US" sz="1600" dirty="0" smtClean="0">
                <a:solidFill>
                  <a:schemeClr val="bg2">
                    <a:lumMod val="50000"/>
                  </a:schemeClr>
                </a:solidFill>
                <a:latin typeface="Bahnschrift SemiLight" pitchFamily="34" charset="0"/>
              </a:rPr>
              <a:t>food.</a:t>
            </a:r>
            <a:r>
              <a:rPr lang="en-US" sz="1600" dirty="0"/>
              <a:t> </a:t>
            </a:r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Bahnschrift SemiLight" pitchFamily="34" charset="0"/>
              </a:rPr>
              <a:t>The aim of developing Online Restaurant Management project is to replace the traditional way of taking orders with computerized system. </a:t>
            </a:r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Bahnschrift SemiLight" pitchFamily="34" charset="0"/>
              </a:rPr>
              <a:t>Our Restaurant name is </a:t>
            </a:r>
            <a:r>
              <a:rPr lang="en-US" sz="1600" b="1" dirty="0">
                <a:solidFill>
                  <a:srgbClr val="002060"/>
                </a:solidFill>
                <a:latin typeface="Bahnschrift SemiLight" pitchFamily="34" charset="0"/>
              </a:rPr>
              <a:t>“KHANDHANI FOODIE’S” </a:t>
            </a:r>
          </a:p>
          <a:p>
            <a:pPr>
              <a:lnSpc>
                <a:spcPct val="150000"/>
              </a:lnSpc>
            </a:pPr>
            <a:endParaRPr lang="en-US" sz="1600" dirty="0">
              <a:solidFill>
                <a:schemeClr val="bg2">
                  <a:lumMod val="50000"/>
                </a:schemeClr>
              </a:solidFill>
              <a:latin typeface="Bahnschrift SemiLight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5258" y="5899329"/>
            <a:ext cx="2352675" cy="571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15522"/>
            <a:ext cx="2657159" cy="167302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2033" y="4993685"/>
            <a:ext cx="2331077" cy="1812048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327C5-B821-4FE9-A59A-A60D9EB59A9A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58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xmlns="" id="{4927E37E-6F98-4672-8A68-A600592F3C58}"/>
              </a:ext>
            </a:extLst>
          </p:cNvPr>
          <p:cNvSpPr txBox="1">
            <a:spLocks/>
          </p:cNvSpPr>
          <p:nvPr/>
        </p:nvSpPr>
        <p:spPr>
          <a:xfrm>
            <a:off x="508001" y="455085"/>
            <a:ext cx="11157817" cy="66051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 smtClean="0">
                <a:solidFill>
                  <a:srgbClr val="002060"/>
                </a:solidFill>
                <a:latin typeface="Roboto" pitchFamily="2" charset="0"/>
                <a:ea typeface="Roboto" pitchFamily="2" charset="0"/>
              </a:rPr>
              <a:t>  About “</a:t>
            </a:r>
            <a:r>
              <a:rPr lang="en-US" b="1" dirty="0" err="1" smtClean="0">
                <a:solidFill>
                  <a:srgbClr val="FF0000"/>
                </a:solidFill>
                <a:latin typeface="Roboto" pitchFamily="2" charset="0"/>
                <a:ea typeface="Roboto" pitchFamily="2" charset="0"/>
              </a:rPr>
              <a:t>Khandani</a:t>
            </a:r>
            <a:r>
              <a:rPr lang="en-US" b="1" dirty="0" smtClean="0">
                <a:solidFill>
                  <a:srgbClr val="FF0000"/>
                </a:solidFill>
                <a:latin typeface="Roboto" pitchFamily="2" charset="0"/>
                <a:ea typeface="Roboto" pitchFamily="2" charset="0"/>
              </a:rPr>
              <a:t> Foodies</a:t>
            </a:r>
            <a:r>
              <a:rPr lang="en-US" b="1" dirty="0" smtClean="0">
                <a:solidFill>
                  <a:srgbClr val="002060"/>
                </a:solidFill>
                <a:latin typeface="Roboto" pitchFamily="2" charset="0"/>
                <a:ea typeface="Roboto" pitchFamily="2" charset="0"/>
              </a:rPr>
              <a:t>”</a:t>
            </a:r>
            <a:endParaRPr lang="en-US" dirty="0">
              <a:solidFill>
                <a:srgbClr val="C00000"/>
              </a:solidFill>
              <a:latin typeface="Roboto" pitchFamily="2" charset="0"/>
              <a:ea typeface="Roboto" pitchFamily="2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81DFA423-2E64-459A-B1BF-2DCE5D6B26DA}"/>
              </a:ext>
            </a:extLst>
          </p:cNvPr>
          <p:cNvGrpSpPr/>
          <p:nvPr/>
        </p:nvGrpSpPr>
        <p:grpSpPr>
          <a:xfrm>
            <a:off x="2467442" y="2138341"/>
            <a:ext cx="3913071" cy="3826285"/>
            <a:chOff x="2467442" y="2138341"/>
            <a:chExt cx="3913071" cy="3826285"/>
          </a:xfrm>
        </p:grpSpPr>
        <p:sp>
          <p:nvSpPr>
            <p:cNvPr id="4" name="Freeform: Shape 7">
              <a:extLst>
                <a:ext uri="{FF2B5EF4-FFF2-40B4-BE49-F238E27FC236}">
                  <a16:creationId xmlns:a16="http://schemas.microsoft.com/office/drawing/2014/main" xmlns="" id="{4BE5CDFA-C267-4ECC-94EC-5C6FCD420B7F}"/>
                </a:ext>
              </a:extLst>
            </p:cNvPr>
            <p:cNvSpPr/>
            <p:nvPr/>
          </p:nvSpPr>
          <p:spPr>
            <a:xfrm>
              <a:off x="4488555" y="2138341"/>
              <a:ext cx="1891958" cy="3810563"/>
            </a:xfrm>
            <a:custGeom>
              <a:avLst/>
              <a:gdLst>
                <a:gd name="connsiteX0" fmla="*/ 0 w 1891957"/>
                <a:gd name="connsiteY0" fmla="*/ 0 h 3810562"/>
                <a:gd name="connsiteX1" fmla="*/ 0 w 1891957"/>
                <a:gd name="connsiteY1" fmla="*/ 220373 h 3810562"/>
                <a:gd name="connsiteX2" fmla="*/ 1673450 w 1891957"/>
                <a:gd name="connsiteY2" fmla="*/ 1916740 h 3810562"/>
                <a:gd name="connsiteX3" fmla="*/ 0 w 1891957"/>
                <a:gd name="connsiteY3" fmla="*/ 3613107 h 3810562"/>
                <a:gd name="connsiteX4" fmla="*/ 0 w 1891957"/>
                <a:gd name="connsiteY4" fmla="*/ 3833480 h 3810562"/>
                <a:gd name="connsiteX5" fmla="*/ 1893823 w 1891957"/>
                <a:gd name="connsiteY5" fmla="*/ 1916740 h 3810562"/>
                <a:gd name="connsiteX6" fmla="*/ 0 w 1891957"/>
                <a:gd name="connsiteY6" fmla="*/ 0 h 3810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91957" h="3810562">
                  <a:moveTo>
                    <a:pt x="0" y="0"/>
                  </a:moveTo>
                  <a:lnTo>
                    <a:pt x="0" y="220373"/>
                  </a:lnTo>
                  <a:cubicBezTo>
                    <a:pt x="924927" y="232897"/>
                    <a:pt x="1673450" y="988881"/>
                    <a:pt x="1673450" y="1916740"/>
                  </a:cubicBezTo>
                  <a:cubicBezTo>
                    <a:pt x="1673450" y="2844599"/>
                    <a:pt x="924927" y="3600582"/>
                    <a:pt x="0" y="3613107"/>
                  </a:cubicBezTo>
                  <a:lnTo>
                    <a:pt x="0" y="3833480"/>
                  </a:lnTo>
                  <a:cubicBezTo>
                    <a:pt x="1048038" y="3820956"/>
                    <a:pt x="1893823" y="2967976"/>
                    <a:pt x="1893823" y="1916740"/>
                  </a:cubicBezTo>
                  <a:cubicBezTo>
                    <a:pt x="1893823" y="865504"/>
                    <a:pt x="1048038" y="12791"/>
                    <a:pt x="0" y="0"/>
                  </a:cubicBezTo>
                  <a:close/>
                </a:path>
              </a:pathLst>
            </a:custGeom>
            <a:solidFill>
              <a:srgbClr val="C00000"/>
            </a:solidFill>
            <a:ln w="266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9">
              <a:extLst>
                <a:ext uri="{FF2B5EF4-FFF2-40B4-BE49-F238E27FC236}">
                  <a16:creationId xmlns:a16="http://schemas.microsoft.com/office/drawing/2014/main" xmlns="" id="{21DECFBB-5CE4-47F4-9705-1B840552947B}"/>
                </a:ext>
              </a:extLst>
            </p:cNvPr>
            <p:cNvSpPr/>
            <p:nvPr/>
          </p:nvSpPr>
          <p:spPr>
            <a:xfrm>
              <a:off x="4488555" y="2358714"/>
              <a:ext cx="1652132" cy="3384206"/>
            </a:xfrm>
            <a:custGeom>
              <a:avLst/>
              <a:gdLst>
                <a:gd name="connsiteX0" fmla="*/ 0 w 1652132"/>
                <a:gd name="connsiteY0" fmla="*/ 0 h 3384206"/>
                <a:gd name="connsiteX1" fmla="*/ 0 w 1652132"/>
                <a:gd name="connsiteY1" fmla="*/ 220373 h 3384206"/>
                <a:gd name="connsiteX2" fmla="*/ 1453077 w 1652132"/>
                <a:gd name="connsiteY2" fmla="*/ 1696367 h 3384206"/>
                <a:gd name="connsiteX3" fmla="*/ 0 w 1652132"/>
                <a:gd name="connsiteY3" fmla="*/ 3172360 h 3384206"/>
                <a:gd name="connsiteX4" fmla="*/ 0 w 1652132"/>
                <a:gd name="connsiteY4" fmla="*/ 3392734 h 3384206"/>
                <a:gd name="connsiteX5" fmla="*/ 1673450 w 1652132"/>
                <a:gd name="connsiteY5" fmla="*/ 1696367 h 3384206"/>
                <a:gd name="connsiteX6" fmla="*/ 0 w 1652132"/>
                <a:gd name="connsiteY6" fmla="*/ 0 h 3384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52132" h="3384206">
                  <a:moveTo>
                    <a:pt x="0" y="0"/>
                  </a:moveTo>
                  <a:lnTo>
                    <a:pt x="0" y="220373"/>
                  </a:lnTo>
                  <a:cubicBezTo>
                    <a:pt x="803416" y="232897"/>
                    <a:pt x="1453077" y="890020"/>
                    <a:pt x="1453077" y="1696367"/>
                  </a:cubicBezTo>
                  <a:cubicBezTo>
                    <a:pt x="1453077" y="2502714"/>
                    <a:pt x="803416" y="3159836"/>
                    <a:pt x="0" y="3172360"/>
                  </a:cubicBezTo>
                  <a:lnTo>
                    <a:pt x="0" y="3392734"/>
                  </a:lnTo>
                  <a:cubicBezTo>
                    <a:pt x="924927" y="3380209"/>
                    <a:pt x="1673450" y="2624226"/>
                    <a:pt x="1673450" y="1696367"/>
                  </a:cubicBezTo>
                  <a:cubicBezTo>
                    <a:pt x="1673450" y="768508"/>
                    <a:pt x="924927" y="1279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 w="266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11">
              <a:extLst>
                <a:ext uri="{FF2B5EF4-FFF2-40B4-BE49-F238E27FC236}">
                  <a16:creationId xmlns:a16="http://schemas.microsoft.com/office/drawing/2014/main" xmlns="" id="{82805BC2-1BEF-461A-AA9A-4C104CEAA637}"/>
                </a:ext>
              </a:extLst>
            </p:cNvPr>
            <p:cNvSpPr/>
            <p:nvPr/>
          </p:nvSpPr>
          <p:spPr>
            <a:xfrm>
              <a:off x="4488555" y="2579088"/>
              <a:ext cx="1438954" cy="2931202"/>
            </a:xfrm>
            <a:custGeom>
              <a:avLst/>
              <a:gdLst>
                <a:gd name="connsiteX0" fmla="*/ 0 w 1438953"/>
                <a:gd name="connsiteY0" fmla="*/ 0 h 2931202"/>
                <a:gd name="connsiteX1" fmla="*/ 0 w 1438953"/>
                <a:gd name="connsiteY1" fmla="*/ 220373 h 2931202"/>
                <a:gd name="connsiteX2" fmla="*/ 1232704 w 1438953"/>
                <a:gd name="connsiteY2" fmla="*/ 1475994 h 2931202"/>
                <a:gd name="connsiteX3" fmla="*/ 0 w 1438953"/>
                <a:gd name="connsiteY3" fmla="*/ 2731614 h 2931202"/>
                <a:gd name="connsiteX4" fmla="*/ 0 w 1438953"/>
                <a:gd name="connsiteY4" fmla="*/ 2951987 h 2931202"/>
                <a:gd name="connsiteX5" fmla="*/ 1453077 w 1438953"/>
                <a:gd name="connsiteY5" fmla="*/ 1475994 h 2931202"/>
                <a:gd name="connsiteX6" fmla="*/ 0 w 1438953"/>
                <a:gd name="connsiteY6" fmla="*/ 0 h 2931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38953" h="2931202">
                  <a:moveTo>
                    <a:pt x="0" y="0"/>
                  </a:moveTo>
                  <a:lnTo>
                    <a:pt x="0" y="220373"/>
                  </a:lnTo>
                  <a:cubicBezTo>
                    <a:pt x="681904" y="232897"/>
                    <a:pt x="1232704" y="791158"/>
                    <a:pt x="1232704" y="1475994"/>
                  </a:cubicBezTo>
                  <a:cubicBezTo>
                    <a:pt x="1232704" y="2160829"/>
                    <a:pt x="681638" y="2719090"/>
                    <a:pt x="0" y="2731614"/>
                  </a:cubicBezTo>
                  <a:lnTo>
                    <a:pt x="0" y="2951987"/>
                  </a:lnTo>
                  <a:cubicBezTo>
                    <a:pt x="803416" y="2939463"/>
                    <a:pt x="1453077" y="2282341"/>
                    <a:pt x="1453077" y="1475994"/>
                  </a:cubicBezTo>
                  <a:cubicBezTo>
                    <a:pt x="1453077" y="669646"/>
                    <a:pt x="803416" y="12791"/>
                    <a:pt x="0" y="0"/>
                  </a:cubicBezTo>
                  <a:close/>
                </a:path>
              </a:pathLst>
            </a:custGeom>
            <a:solidFill>
              <a:srgbClr val="00C3E6"/>
            </a:solidFill>
            <a:ln w="266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15">
              <a:extLst>
                <a:ext uri="{FF2B5EF4-FFF2-40B4-BE49-F238E27FC236}">
                  <a16:creationId xmlns:a16="http://schemas.microsoft.com/office/drawing/2014/main" xmlns="" id="{F3943D70-FD0A-42CA-ABF6-097EE07682EC}"/>
                </a:ext>
              </a:extLst>
            </p:cNvPr>
            <p:cNvSpPr/>
            <p:nvPr/>
          </p:nvSpPr>
          <p:spPr>
            <a:xfrm>
              <a:off x="2467442" y="5751448"/>
              <a:ext cx="2025194" cy="213178"/>
            </a:xfrm>
            <a:custGeom>
              <a:avLst/>
              <a:gdLst>
                <a:gd name="connsiteX0" fmla="*/ 0 w 2025194"/>
                <a:gd name="connsiteY0" fmla="*/ 0 h 213178"/>
                <a:gd name="connsiteX1" fmla="*/ 2029991 w 2025194"/>
                <a:gd name="connsiteY1" fmla="*/ 0 h 213178"/>
                <a:gd name="connsiteX2" fmla="*/ 2029991 w 2025194"/>
                <a:gd name="connsiteY2" fmla="*/ 220373 h 213178"/>
                <a:gd name="connsiteX3" fmla="*/ 0 w 2025194"/>
                <a:gd name="connsiteY3" fmla="*/ 220373 h 213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5194" h="213178">
                  <a:moveTo>
                    <a:pt x="0" y="0"/>
                  </a:moveTo>
                  <a:lnTo>
                    <a:pt x="2029991" y="0"/>
                  </a:lnTo>
                  <a:lnTo>
                    <a:pt x="2029991" y="220373"/>
                  </a:lnTo>
                  <a:lnTo>
                    <a:pt x="0" y="220373"/>
                  </a:lnTo>
                  <a:close/>
                </a:path>
              </a:pathLst>
            </a:custGeom>
            <a:solidFill>
              <a:srgbClr val="C00000"/>
            </a:solidFill>
            <a:ln w="266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16">
              <a:extLst>
                <a:ext uri="{FF2B5EF4-FFF2-40B4-BE49-F238E27FC236}">
                  <a16:creationId xmlns:a16="http://schemas.microsoft.com/office/drawing/2014/main" xmlns="" id="{1DB8A44A-7014-4CE9-AC64-1C25601788C8}"/>
                </a:ext>
              </a:extLst>
            </p:cNvPr>
            <p:cNvSpPr/>
            <p:nvPr/>
          </p:nvSpPr>
          <p:spPr>
            <a:xfrm>
              <a:off x="2926841" y="5529210"/>
              <a:ext cx="1545543" cy="213178"/>
            </a:xfrm>
            <a:custGeom>
              <a:avLst/>
              <a:gdLst>
                <a:gd name="connsiteX0" fmla="*/ 1570591 w 1545542"/>
                <a:gd name="connsiteY0" fmla="*/ 0 h 213178"/>
                <a:gd name="connsiteX1" fmla="*/ 0 w 1545542"/>
                <a:gd name="connsiteY1" fmla="*/ 0 h 213178"/>
                <a:gd name="connsiteX2" fmla="*/ 0 w 1545542"/>
                <a:gd name="connsiteY2" fmla="*/ 220373 h 213178"/>
                <a:gd name="connsiteX3" fmla="*/ 1570591 w 1545542"/>
                <a:gd name="connsiteY3" fmla="*/ 220373 h 213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45542" h="213178">
                  <a:moveTo>
                    <a:pt x="1570591" y="0"/>
                  </a:moveTo>
                  <a:lnTo>
                    <a:pt x="0" y="0"/>
                  </a:lnTo>
                  <a:lnTo>
                    <a:pt x="0" y="220373"/>
                  </a:lnTo>
                  <a:lnTo>
                    <a:pt x="1570591" y="220373"/>
                  </a:lnTo>
                </a:path>
              </a:pathLst>
            </a:custGeom>
            <a:solidFill>
              <a:schemeClr val="bg2">
                <a:lumMod val="50000"/>
              </a:schemeClr>
            </a:solidFill>
            <a:ln w="266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17">
              <a:extLst>
                <a:ext uri="{FF2B5EF4-FFF2-40B4-BE49-F238E27FC236}">
                  <a16:creationId xmlns:a16="http://schemas.microsoft.com/office/drawing/2014/main" xmlns="" id="{4C512946-FCF3-40B2-BA45-4C128E3C213F}"/>
                </a:ext>
              </a:extLst>
            </p:cNvPr>
            <p:cNvSpPr/>
            <p:nvPr/>
          </p:nvSpPr>
          <p:spPr>
            <a:xfrm>
              <a:off x="3426744" y="5310702"/>
              <a:ext cx="1065892" cy="213178"/>
            </a:xfrm>
            <a:custGeom>
              <a:avLst/>
              <a:gdLst>
                <a:gd name="connsiteX0" fmla="*/ 1070688 w 1065891"/>
                <a:gd name="connsiteY0" fmla="*/ 0 h 213178"/>
                <a:gd name="connsiteX1" fmla="*/ 0 w 1065891"/>
                <a:gd name="connsiteY1" fmla="*/ 0 h 213178"/>
                <a:gd name="connsiteX2" fmla="*/ 0 w 1065891"/>
                <a:gd name="connsiteY2" fmla="*/ 220373 h 213178"/>
                <a:gd name="connsiteX3" fmla="*/ 1070688 w 1065891"/>
                <a:gd name="connsiteY3" fmla="*/ 220373 h 213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5891" h="213178">
                  <a:moveTo>
                    <a:pt x="1070688" y="0"/>
                  </a:moveTo>
                  <a:lnTo>
                    <a:pt x="0" y="0"/>
                  </a:lnTo>
                  <a:lnTo>
                    <a:pt x="0" y="220373"/>
                  </a:lnTo>
                  <a:lnTo>
                    <a:pt x="1070688" y="220373"/>
                  </a:lnTo>
                </a:path>
              </a:pathLst>
            </a:custGeom>
            <a:solidFill>
              <a:srgbClr val="00C3E6"/>
            </a:solidFill>
            <a:ln w="266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xmlns="" id="{1B8A9A02-18D9-4E2F-A89B-219E171FD636}"/>
                </a:ext>
              </a:extLst>
            </p:cNvPr>
            <p:cNvGrpSpPr/>
            <p:nvPr/>
          </p:nvGrpSpPr>
          <p:grpSpPr>
            <a:xfrm>
              <a:off x="3796875" y="2799461"/>
              <a:ext cx="1917455" cy="2504846"/>
              <a:chOff x="3796875" y="2799461"/>
              <a:chExt cx="1917455" cy="2504846"/>
            </a:xfrm>
          </p:grpSpPr>
          <p:sp>
            <p:nvSpPr>
              <p:cNvPr id="11" name="Freeform: Shape 14">
                <a:extLst>
                  <a:ext uri="{FF2B5EF4-FFF2-40B4-BE49-F238E27FC236}">
                    <a16:creationId xmlns:a16="http://schemas.microsoft.com/office/drawing/2014/main" xmlns="" id="{88D56175-05FD-426F-8CA7-BE8A03D42B72}"/>
                  </a:ext>
                </a:extLst>
              </p:cNvPr>
              <p:cNvSpPr/>
              <p:nvPr/>
            </p:nvSpPr>
            <p:spPr>
              <a:xfrm>
                <a:off x="4488555" y="2799461"/>
                <a:ext cx="1225775" cy="2504846"/>
              </a:xfrm>
              <a:custGeom>
                <a:avLst/>
                <a:gdLst>
                  <a:gd name="connsiteX0" fmla="*/ 0 w 1225775"/>
                  <a:gd name="connsiteY0" fmla="*/ 0 h 2504845"/>
                  <a:gd name="connsiteX1" fmla="*/ 0 w 1225775"/>
                  <a:gd name="connsiteY1" fmla="*/ 220373 h 2504845"/>
                  <a:gd name="connsiteX2" fmla="*/ 1012331 w 1225775"/>
                  <a:gd name="connsiteY2" fmla="*/ 1255620 h 2504845"/>
                  <a:gd name="connsiteX3" fmla="*/ 0 w 1225775"/>
                  <a:gd name="connsiteY3" fmla="*/ 2290868 h 2504845"/>
                  <a:gd name="connsiteX4" fmla="*/ 0 w 1225775"/>
                  <a:gd name="connsiteY4" fmla="*/ 2511241 h 2504845"/>
                  <a:gd name="connsiteX5" fmla="*/ 1232704 w 1225775"/>
                  <a:gd name="connsiteY5" fmla="*/ 1255620 h 2504845"/>
                  <a:gd name="connsiteX6" fmla="*/ 0 w 1225775"/>
                  <a:gd name="connsiteY6" fmla="*/ 0 h 25048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25775" h="2504845">
                    <a:moveTo>
                      <a:pt x="0" y="0"/>
                    </a:moveTo>
                    <a:lnTo>
                      <a:pt x="0" y="220373"/>
                    </a:lnTo>
                    <a:cubicBezTo>
                      <a:pt x="560393" y="232897"/>
                      <a:pt x="1012331" y="692297"/>
                      <a:pt x="1012331" y="1255620"/>
                    </a:cubicBezTo>
                    <a:cubicBezTo>
                      <a:pt x="1012331" y="1818944"/>
                      <a:pt x="560126" y="2278344"/>
                      <a:pt x="0" y="2290868"/>
                    </a:cubicBezTo>
                    <a:lnTo>
                      <a:pt x="0" y="2511241"/>
                    </a:lnTo>
                    <a:cubicBezTo>
                      <a:pt x="681904" y="2498717"/>
                      <a:pt x="1232704" y="1940456"/>
                      <a:pt x="1232704" y="1255620"/>
                    </a:cubicBezTo>
                    <a:cubicBezTo>
                      <a:pt x="1232704" y="570785"/>
                      <a:pt x="681904" y="12524"/>
                      <a:pt x="0" y="0"/>
                    </a:cubicBezTo>
                    <a:close/>
                  </a:path>
                </a:pathLst>
              </a:custGeom>
              <a:solidFill>
                <a:srgbClr val="FF3654"/>
              </a:solidFill>
              <a:ln w="266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" name="Freeform: Shape 18">
                <a:extLst>
                  <a:ext uri="{FF2B5EF4-FFF2-40B4-BE49-F238E27FC236}">
                    <a16:creationId xmlns:a16="http://schemas.microsoft.com/office/drawing/2014/main" xmlns="" id="{74DD1028-77FE-4259-B214-83461E055DBF}"/>
                  </a:ext>
                </a:extLst>
              </p:cNvPr>
              <p:cNvSpPr/>
              <p:nvPr/>
            </p:nvSpPr>
            <p:spPr>
              <a:xfrm>
                <a:off x="3796875" y="5086513"/>
                <a:ext cx="692830" cy="213178"/>
              </a:xfrm>
              <a:custGeom>
                <a:avLst/>
                <a:gdLst>
                  <a:gd name="connsiteX0" fmla="*/ 0 w 692829"/>
                  <a:gd name="connsiteY0" fmla="*/ 0 h 213178"/>
                  <a:gd name="connsiteX1" fmla="*/ 700557 w 692829"/>
                  <a:gd name="connsiteY1" fmla="*/ 0 h 213178"/>
                  <a:gd name="connsiteX2" fmla="*/ 700557 w 692829"/>
                  <a:gd name="connsiteY2" fmla="*/ 220373 h 213178"/>
                  <a:gd name="connsiteX3" fmla="*/ 0 w 692829"/>
                  <a:gd name="connsiteY3" fmla="*/ 220373 h 2131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92829" h="213178">
                    <a:moveTo>
                      <a:pt x="0" y="0"/>
                    </a:moveTo>
                    <a:lnTo>
                      <a:pt x="700557" y="0"/>
                    </a:lnTo>
                    <a:lnTo>
                      <a:pt x="700557" y="220373"/>
                    </a:lnTo>
                    <a:lnTo>
                      <a:pt x="0" y="220373"/>
                    </a:lnTo>
                    <a:close/>
                  </a:path>
                </a:pathLst>
              </a:custGeom>
              <a:solidFill>
                <a:srgbClr val="FF3654"/>
              </a:solidFill>
              <a:ln w="266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13" name="Freeform: Shape 22">
            <a:extLst>
              <a:ext uri="{FF2B5EF4-FFF2-40B4-BE49-F238E27FC236}">
                <a16:creationId xmlns:a16="http://schemas.microsoft.com/office/drawing/2014/main" xmlns="" id="{DDF63577-1C9C-44AC-9F24-BF1724324FC0}"/>
              </a:ext>
            </a:extLst>
          </p:cNvPr>
          <p:cNvSpPr/>
          <p:nvPr/>
        </p:nvSpPr>
        <p:spPr>
          <a:xfrm>
            <a:off x="3000472" y="2590203"/>
            <a:ext cx="2904555" cy="2904555"/>
          </a:xfrm>
          <a:custGeom>
            <a:avLst/>
            <a:gdLst>
              <a:gd name="connsiteX0" fmla="*/ 2197201 w 2904554"/>
              <a:gd name="connsiteY0" fmla="*/ 732400 h 2904554"/>
              <a:gd name="connsiteX1" fmla="*/ 2197201 w 2904554"/>
              <a:gd name="connsiteY1" fmla="*/ 2197201 h 2904554"/>
              <a:gd name="connsiteX2" fmla="*/ 732400 w 2904554"/>
              <a:gd name="connsiteY2" fmla="*/ 2197201 h 2904554"/>
              <a:gd name="connsiteX3" fmla="*/ 732400 w 2904554"/>
              <a:gd name="connsiteY3" fmla="*/ 732400 h 2904554"/>
              <a:gd name="connsiteX4" fmla="*/ 2197201 w 2904554"/>
              <a:gd name="connsiteY4" fmla="*/ 732400 h 29045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04554" h="2904554">
                <a:moveTo>
                  <a:pt x="2197201" y="732400"/>
                </a:moveTo>
                <a:cubicBezTo>
                  <a:pt x="2601694" y="1136894"/>
                  <a:pt x="2601694" y="1792707"/>
                  <a:pt x="2197201" y="2197201"/>
                </a:cubicBezTo>
                <a:cubicBezTo>
                  <a:pt x="1792707" y="2601694"/>
                  <a:pt x="1136894" y="2601694"/>
                  <a:pt x="732400" y="2197201"/>
                </a:cubicBezTo>
                <a:cubicBezTo>
                  <a:pt x="327907" y="1792707"/>
                  <a:pt x="327907" y="1136894"/>
                  <a:pt x="732400" y="732400"/>
                </a:cubicBezTo>
                <a:cubicBezTo>
                  <a:pt x="1136894" y="327907"/>
                  <a:pt x="1792707" y="327907"/>
                  <a:pt x="2197201" y="732400"/>
                </a:cubicBezTo>
                <a:close/>
              </a:path>
            </a:pathLst>
          </a:custGeom>
          <a:solidFill>
            <a:srgbClr val="FFFFFF"/>
          </a:solidFill>
          <a:ln w="26641" cap="flat">
            <a:noFill/>
            <a:prstDash val="solid"/>
            <a:miter/>
          </a:ln>
          <a:effectLst>
            <a:outerShdw blurRad="63500" sx="104000" sy="104000" algn="ctr" rotWithShape="0">
              <a:prstClr val="black">
                <a:alpha val="22000"/>
              </a:prstClr>
            </a:outerShdw>
          </a:effectLst>
        </p:spPr>
        <p:txBody>
          <a:bodyPr rtlCol="0" anchor="ctr"/>
          <a:lstStyle/>
          <a:p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xmlns="" id="{4978E9DA-6E5A-455A-BE75-69C9719AA0D2}"/>
              </a:ext>
            </a:extLst>
          </p:cNvPr>
          <p:cNvGrpSpPr/>
          <p:nvPr/>
        </p:nvGrpSpPr>
        <p:grpSpPr>
          <a:xfrm>
            <a:off x="5615257" y="5371830"/>
            <a:ext cx="3591884" cy="931674"/>
            <a:chOff x="5668230" y="5292581"/>
            <a:chExt cx="3377810" cy="725606"/>
          </a:xfrm>
        </p:grpSpPr>
        <p:sp>
          <p:nvSpPr>
            <p:cNvPr id="18" name="Freeform: Shape 30">
              <a:extLst>
                <a:ext uri="{FF2B5EF4-FFF2-40B4-BE49-F238E27FC236}">
                  <a16:creationId xmlns:a16="http://schemas.microsoft.com/office/drawing/2014/main" xmlns="" id="{5D19A374-48C6-4D2B-A1EB-3962E1085214}"/>
                </a:ext>
              </a:extLst>
            </p:cNvPr>
            <p:cNvSpPr/>
            <p:nvPr/>
          </p:nvSpPr>
          <p:spPr>
            <a:xfrm>
              <a:off x="5668230" y="5292581"/>
              <a:ext cx="453004" cy="479651"/>
            </a:xfrm>
            <a:custGeom>
              <a:avLst/>
              <a:gdLst>
                <a:gd name="connsiteX0" fmla="*/ 83672 w 453003"/>
                <a:gd name="connsiteY0" fmla="*/ 0 h 479651"/>
                <a:gd name="connsiteX1" fmla="*/ 468193 w 453003"/>
                <a:gd name="connsiteY1" fmla="*/ 402907 h 479651"/>
                <a:gd name="connsiteX2" fmla="*/ 366933 w 453003"/>
                <a:gd name="connsiteY2" fmla="*/ 504167 h 479651"/>
                <a:gd name="connsiteX3" fmla="*/ 0 w 453003"/>
                <a:gd name="connsiteY3" fmla="*/ 125509 h 479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3003" h="479651">
                  <a:moveTo>
                    <a:pt x="83672" y="0"/>
                  </a:moveTo>
                  <a:lnTo>
                    <a:pt x="468193" y="402907"/>
                  </a:lnTo>
                  <a:lnTo>
                    <a:pt x="366933" y="504167"/>
                  </a:lnTo>
                  <a:lnTo>
                    <a:pt x="0" y="125509"/>
                  </a:lnTo>
                  <a:close/>
                </a:path>
              </a:pathLst>
            </a:custGeom>
            <a:solidFill>
              <a:srgbClr val="C00000"/>
            </a:solidFill>
            <a:ln w="266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56">
              <a:extLst>
                <a:ext uri="{FF2B5EF4-FFF2-40B4-BE49-F238E27FC236}">
                  <a16:creationId xmlns:a16="http://schemas.microsoft.com/office/drawing/2014/main" xmlns="" id="{C5F9045A-548F-4489-8341-06B5B47B6EB7}"/>
                </a:ext>
              </a:extLst>
            </p:cNvPr>
            <p:cNvSpPr/>
            <p:nvPr/>
          </p:nvSpPr>
          <p:spPr>
            <a:xfrm>
              <a:off x="5971476" y="5449800"/>
              <a:ext cx="3074564" cy="568387"/>
            </a:xfrm>
            <a:custGeom>
              <a:avLst/>
              <a:gdLst>
                <a:gd name="connsiteX0" fmla="*/ 253416 w 3074564"/>
                <a:gd name="connsiteY0" fmla="*/ 0 h 568387"/>
                <a:gd name="connsiteX1" fmla="*/ 571584 w 3074564"/>
                <a:gd name="connsiteY1" fmla="*/ 0 h 568387"/>
                <a:gd name="connsiteX2" fmla="*/ 2502980 w 3074564"/>
                <a:gd name="connsiteY2" fmla="*/ 0 h 568387"/>
                <a:gd name="connsiteX3" fmla="*/ 2821148 w 3074564"/>
                <a:gd name="connsiteY3" fmla="*/ 0 h 568387"/>
                <a:gd name="connsiteX4" fmla="*/ 3074564 w 3074564"/>
                <a:gd name="connsiteY4" fmla="*/ 273934 h 568387"/>
                <a:gd name="connsiteX5" fmla="*/ 2821148 w 3074564"/>
                <a:gd name="connsiteY5" fmla="*/ 568387 h 568387"/>
                <a:gd name="connsiteX6" fmla="*/ 2502980 w 3074564"/>
                <a:gd name="connsiteY6" fmla="*/ 568387 h 568387"/>
                <a:gd name="connsiteX7" fmla="*/ 571584 w 3074564"/>
                <a:gd name="connsiteY7" fmla="*/ 568387 h 568387"/>
                <a:gd name="connsiteX8" fmla="*/ 253416 w 3074564"/>
                <a:gd name="connsiteY8" fmla="*/ 568387 h 568387"/>
                <a:gd name="connsiteX9" fmla="*/ 0 w 3074564"/>
                <a:gd name="connsiteY9" fmla="*/ 273934 h 568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74564" h="568387">
                  <a:moveTo>
                    <a:pt x="253416" y="0"/>
                  </a:moveTo>
                  <a:lnTo>
                    <a:pt x="571584" y="0"/>
                  </a:lnTo>
                  <a:lnTo>
                    <a:pt x="2502980" y="0"/>
                  </a:lnTo>
                  <a:lnTo>
                    <a:pt x="2821148" y="0"/>
                  </a:lnTo>
                  <a:lnTo>
                    <a:pt x="3074564" y="273934"/>
                  </a:lnTo>
                  <a:lnTo>
                    <a:pt x="2821148" y="568387"/>
                  </a:lnTo>
                  <a:lnTo>
                    <a:pt x="2502980" y="568387"/>
                  </a:lnTo>
                  <a:lnTo>
                    <a:pt x="571584" y="568387"/>
                  </a:lnTo>
                  <a:lnTo>
                    <a:pt x="253416" y="568387"/>
                  </a:lnTo>
                  <a:lnTo>
                    <a:pt x="0" y="273934"/>
                  </a:lnTo>
                  <a:close/>
                </a:path>
              </a:pathLst>
            </a:custGeom>
            <a:solidFill>
              <a:srgbClr val="C00000"/>
            </a:solidFill>
            <a:ln w="266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xmlns="" id="{1197290F-EF7D-490A-9761-107806D00A53}"/>
              </a:ext>
            </a:extLst>
          </p:cNvPr>
          <p:cNvGrpSpPr/>
          <p:nvPr/>
        </p:nvGrpSpPr>
        <p:grpSpPr>
          <a:xfrm>
            <a:off x="5201636" y="1623521"/>
            <a:ext cx="5335735" cy="2219714"/>
            <a:chOff x="5201636" y="2018695"/>
            <a:chExt cx="3950195" cy="1126647"/>
          </a:xfrm>
        </p:grpSpPr>
        <p:sp>
          <p:nvSpPr>
            <p:cNvPr id="21" name="Freeform: Shape 24">
              <a:extLst>
                <a:ext uri="{FF2B5EF4-FFF2-40B4-BE49-F238E27FC236}">
                  <a16:creationId xmlns:a16="http://schemas.microsoft.com/office/drawing/2014/main" xmlns="" id="{AFAE7C39-31E0-478D-9B21-43A45FBC06A7}"/>
                </a:ext>
              </a:extLst>
            </p:cNvPr>
            <p:cNvSpPr/>
            <p:nvPr/>
          </p:nvSpPr>
          <p:spPr>
            <a:xfrm>
              <a:off x="5201636" y="2292629"/>
              <a:ext cx="932655" cy="852713"/>
            </a:xfrm>
            <a:custGeom>
              <a:avLst/>
              <a:gdLst>
                <a:gd name="connsiteX0" fmla="*/ 769840 w 932655"/>
                <a:gd name="connsiteY0" fmla="*/ 0 h 852713"/>
                <a:gd name="connsiteX1" fmla="*/ 0 w 932655"/>
                <a:gd name="connsiteY1" fmla="*/ 769840 h 852713"/>
                <a:gd name="connsiteX2" fmla="*/ 101260 w 932655"/>
                <a:gd name="connsiteY2" fmla="*/ 871100 h 852713"/>
                <a:gd name="connsiteX3" fmla="*/ 952641 w 932655"/>
                <a:gd name="connsiteY3" fmla="*/ 19719 h 852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2655" h="852713">
                  <a:moveTo>
                    <a:pt x="769840" y="0"/>
                  </a:moveTo>
                  <a:lnTo>
                    <a:pt x="0" y="769840"/>
                  </a:lnTo>
                  <a:lnTo>
                    <a:pt x="101260" y="871100"/>
                  </a:lnTo>
                  <a:lnTo>
                    <a:pt x="952641" y="19719"/>
                  </a:lnTo>
                  <a:close/>
                </a:path>
              </a:pathLst>
            </a:custGeom>
            <a:solidFill>
              <a:srgbClr val="FF3654"/>
            </a:solidFill>
            <a:ln w="266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50">
              <a:extLst>
                <a:ext uri="{FF2B5EF4-FFF2-40B4-BE49-F238E27FC236}">
                  <a16:creationId xmlns:a16="http://schemas.microsoft.com/office/drawing/2014/main" xmlns="" id="{2D8EC53F-F006-4344-ADE2-551FC7BC52AE}"/>
                </a:ext>
              </a:extLst>
            </p:cNvPr>
            <p:cNvSpPr/>
            <p:nvPr/>
          </p:nvSpPr>
          <p:spPr>
            <a:xfrm flipH="1">
              <a:off x="5971476" y="2018695"/>
              <a:ext cx="3180355" cy="568387"/>
            </a:xfrm>
            <a:custGeom>
              <a:avLst/>
              <a:gdLst>
                <a:gd name="connsiteX0" fmla="*/ 2926939 w 3180355"/>
                <a:gd name="connsiteY0" fmla="*/ 0 h 568387"/>
                <a:gd name="connsiteX1" fmla="*/ 2502980 w 3180355"/>
                <a:gd name="connsiteY1" fmla="*/ 0 h 568387"/>
                <a:gd name="connsiteX2" fmla="*/ 677375 w 3180355"/>
                <a:gd name="connsiteY2" fmla="*/ 0 h 568387"/>
                <a:gd name="connsiteX3" fmla="*/ 253416 w 3180355"/>
                <a:gd name="connsiteY3" fmla="*/ 0 h 568387"/>
                <a:gd name="connsiteX4" fmla="*/ 0 w 3180355"/>
                <a:gd name="connsiteY4" fmla="*/ 273934 h 568387"/>
                <a:gd name="connsiteX5" fmla="*/ 253416 w 3180355"/>
                <a:gd name="connsiteY5" fmla="*/ 568387 h 568387"/>
                <a:gd name="connsiteX6" fmla="*/ 677375 w 3180355"/>
                <a:gd name="connsiteY6" fmla="*/ 568387 h 568387"/>
                <a:gd name="connsiteX7" fmla="*/ 2502980 w 3180355"/>
                <a:gd name="connsiteY7" fmla="*/ 568387 h 568387"/>
                <a:gd name="connsiteX8" fmla="*/ 2926939 w 3180355"/>
                <a:gd name="connsiteY8" fmla="*/ 568387 h 568387"/>
                <a:gd name="connsiteX9" fmla="*/ 3180355 w 3180355"/>
                <a:gd name="connsiteY9" fmla="*/ 273934 h 568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80355" h="568387">
                  <a:moveTo>
                    <a:pt x="2926939" y="0"/>
                  </a:moveTo>
                  <a:lnTo>
                    <a:pt x="2502980" y="0"/>
                  </a:lnTo>
                  <a:lnTo>
                    <a:pt x="677375" y="0"/>
                  </a:lnTo>
                  <a:lnTo>
                    <a:pt x="253416" y="0"/>
                  </a:lnTo>
                  <a:lnTo>
                    <a:pt x="0" y="273934"/>
                  </a:lnTo>
                  <a:lnTo>
                    <a:pt x="253416" y="568387"/>
                  </a:lnTo>
                  <a:lnTo>
                    <a:pt x="677375" y="568387"/>
                  </a:lnTo>
                  <a:lnTo>
                    <a:pt x="2502980" y="568387"/>
                  </a:lnTo>
                  <a:lnTo>
                    <a:pt x="2926939" y="568387"/>
                  </a:lnTo>
                  <a:lnTo>
                    <a:pt x="3180355" y="273934"/>
                  </a:lnTo>
                  <a:close/>
                </a:path>
              </a:pathLst>
            </a:custGeom>
            <a:solidFill>
              <a:srgbClr val="FF3654"/>
            </a:solidFill>
            <a:ln w="266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xmlns="" id="{B5F3D84D-B843-421E-AC1A-AEE81F56175F}"/>
              </a:ext>
            </a:extLst>
          </p:cNvPr>
          <p:cNvGrpSpPr/>
          <p:nvPr/>
        </p:nvGrpSpPr>
        <p:grpSpPr>
          <a:xfrm>
            <a:off x="6068116" y="3697490"/>
            <a:ext cx="4469256" cy="1099964"/>
            <a:chOff x="5933371" y="4442533"/>
            <a:chExt cx="3715164" cy="568387"/>
          </a:xfrm>
          <a:solidFill>
            <a:schemeClr val="bg2">
              <a:lumMod val="50000"/>
            </a:schemeClr>
          </a:solidFill>
        </p:grpSpPr>
        <p:sp>
          <p:nvSpPr>
            <p:cNvPr id="24" name="Freeform: Shape 29">
              <a:extLst>
                <a:ext uri="{FF2B5EF4-FFF2-40B4-BE49-F238E27FC236}">
                  <a16:creationId xmlns:a16="http://schemas.microsoft.com/office/drawing/2014/main" xmlns="" id="{D595172F-03F9-4A20-BC62-536E290B892D}"/>
                </a:ext>
              </a:extLst>
            </p:cNvPr>
            <p:cNvSpPr/>
            <p:nvPr/>
          </p:nvSpPr>
          <p:spPr>
            <a:xfrm>
              <a:off x="5933371" y="4650115"/>
              <a:ext cx="852713" cy="133236"/>
            </a:xfrm>
            <a:custGeom>
              <a:avLst/>
              <a:gdLst>
                <a:gd name="connsiteX0" fmla="*/ 0 w 852713"/>
                <a:gd name="connsiteY0" fmla="*/ 0 h 133236"/>
                <a:gd name="connsiteX1" fmla="*/ 858576 w 852713"/>
                <a:gd name="connsiteY1" fmla="*/ 0 h 133236"/>
                <a:gd name="connsiteX2" fmla="*/ 858576 w 852713"/>
                <a:gd name="connsiteY2" fmla="*/ 153488 h 133236"/>
                <a:gd name="connsiteX3" fmla="*/ 0 w 852713"/>
                <a:gd name="connsiteY3" fmla="*/ 153488 h 133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2713" h="133236">
                  <a:moveTo>
                    <a:pt x="0" y="0"/>
                  </a:moveTo>
                  <a:lnTo>
                    <a:pt x="858576" y="0"/>
                  </a:lnTo>
                  <a:lnTo>
                    <a:pt x="858576" y="153488"/>
                  </a:lnTo>
                  <a:lnTo>
                    <a:pt x="0" y="153488"/>
                  </a:lnTo>
                  <a:close/>
                </a:path>
              </a:pathLst>
            </a:custGeom>
            <a:grpFill/>
            <a:ln w="266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54">
              <a:extLst>
                <a:ext uri="{FF2B5EF4-FFF2-40B4-BE49-F238E27FC236}">
                  <a16:creationId xmlns:a16="http://schemas.microsoft.com/office/drawing/2014/main" xmlns="" id="{89D24CD0-591B-4DF2-B4FE-C9680FDFEDD3}"/>
                </a:ext>
              </a:extLst>
            </p:cNvPr>
            <p:cNvSpPr/>
            <p:nvPr/>
          </p:nvSpPr>
          <p:spPr>
            <a:xfrm flipH="1">
              <a:off x="6628865" y="4442533"/>
              <a:ext cx="3019670" cy="568387"/>
            </a:xfrm>
            <a:custGeom>
              <a:avLst/>
              <a:gdLst>
                <a:gd name="connsiteX0" fmla="*/ 2766254 w 3019670"/>
                <a:gd name="connsiteY0" fmla="*/ 0 h 568387"/>
                <a:gd name="connsiteX1" fmla="*/ 2502980 w 3019670"/>
                <a:gd name="connsiteY1" fmla="*/ 0 h 568387"/>
                <a:gd name="connsiteX2" fmla="*/ 516690 w 3019670"/>
                <a:gd name="connsiteY2" fmla="*/ 0 h 568387"/>
                <a:gd name="connsiteX3" fmla="*/ 253416 w 3019670"/>
                <a:gd name="connsiteY3" fmla="*/ 0 h 568387"/>
                <a:gd name="connsiteX4" fmla="*/ 0 w 3019670"/>
                <a:gd name="connsiteY4" fmla="*/ 273934 h 568387"/>
                <a:gd name="connsiteX5" fmla="*/ 253416 w 3019670"/>
                <a:gd name="connsiteY5" fmla="*/ 568387 h 568387"/>
                <a:gd name="connsiteX6" fmla="*/ 516690 w 3019670"/>
                <a:gd name="connsiteY6" fmla="*/ 568387 h 568387"/>
                <a:gd name="connsiteX7" fmla="*/ 2502980 w 3019670"/>
                <a:gd name="connsiteY7" fmla="*/ 568387 h 568387"/>
                <a:gd name="connsiteX8" fmla="*/ 2766254 w 3019670"/>
                <a:gd name="connsiteY8" fmla="*/ 568387 h 568387"/>
                <a:gd name="connsiteX9" fmla="*/ 3019670 w 3019670"/>
                <a:gd name="connsiteY9" fmla="*/ 273934 h 568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19670" h="568387">
                  <a:moveTo>
                    <a:pt x="2766254" y="0"/>
                  </a:moveTo>
                  <a:lnTo>
                    <a:pt x="2502980" y="0"/>
                  </a:lnTo>
                  <a:lnTo>
                    <a:pt x="516690" y="0"/>
                  </a:lnTo>
                  <a:lnTo>
                    <a:pt x="253416" y="0"/>
                  </a:lnTo>
                  <a:lnTo>
                    <a:pt x="0" y="273934"/>
                  </a:lnTo>
                  <a:lnTo>
                    <a:pt x="253416" y="568387"/>
                  </a:lnTo>
                  <a:lnTo>
                    <a:pt x="516690" y="568387"/>
                  </a:lnTo>
                  <a:lnTo>
                    <a:pt x="2502980" y="568387"/>
                  </a:lnTo>
                  <a:lnTo>
                    <a:pt x="2766254" y="568387"/>
                  </a:lnTo>
                  <a:lnTo>
                    <a:pt x="3019670" y="273934"/>
                  </a:lnTo>
                  <a:close/>
                </a:path>
              </a:pathLst>
            </a:custGeom>
            <a:grpFill/>
            <a:ln w="266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6" name="Inhaltsplatzhalter 4">
            <a:extLst>
              <a:ext uri="{FF2B5EF4-FFF2-40B4-BE49-F238E27FC236}">
                <a16:creationId xmlns:a16="http://schemas.microsoft.com/office/drawing/2014/main" xmlns="" id="{FDC331D0-45C3-4452-941B-3B6971A8E961}"/>
              </a:ext>
            </a:extLst>
          </p:cNvPr>
          <p:cNvSpPr txBox="1">
            <a:spLocks/>
          </p:cNvSpPr>
          <p:nvPr/>
        </p:nvSpPr>
        <p:spPr>
          <a:xfrm>
            <a:off x="6359727" y="1747725"/>
            <a:ext cx="3901873" cy="83099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b="1" dirty="0">
                <a:latin typeface="Roboto" pitchFamily="2" charset="0"/>
                <a:ea typeface="Roboto" pitchFamily="2" charset="0"/>
              </a:rPr>
              <a:t>A dynamic way of ordering food , booking table, adding to cart and tracking the order.</a:t>
            </a:r>
            <a:endParaRPr lang="en-US" sz="1800" b="1" dirty="0">
              <a:latin typeface="Roboto" pitchFamily="2" charset="0"/>
              <a:ea typeface="Roboto" pitchFamily="2" charset="0"/>
            </a:endParaRPr>
          </a:p>
        </p:txBody>
      </p:sp>
      <p:sp>
        <p:nvSpPr>
          <p:cNvPr id="28" name="Inhaltsplatzhalter 4">
            <a:extLst>
              <a:ext uri="{FF2B5EF4-FFF2-40B4-BE49-F238E27FC236}">
                <a16:creationId xmlns:a16="http://schemas.microsoft.com/office/drawing/2014/main" xmlns="" id="{B10B84CD-5CEB-46E3-B091-2BF286BAE571}"/>
              </a:ext>
            </a:extLst>
          </p:cNvPr>
          <p:cNvSpPr txBox="1">
            <a:spLocks/>
          </p:cNvSpPr>
          <p:nvPr/>
        </p:nvSpPr>
        <p:spPr>
          <a:xfrm>
            <a:off x="7262433" y="3419160"/>
            <a:ext cx="1699066" cy="276999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1800" b="1" dirty="0">
                <a:latin typeface="Roboto" pitchFamily="2" charset="0"/>
                <a:ea typeface="Roboto" pitchFamily="2" charset="0"/>
              </a:rPr>
              <a:t>Lorem Ipsum</a:t>
            </a:r>
            <a:endParaRPr lang="en-US" sz="1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3333" y="2896843"/>
            <a:ext cx="2498832" cy="2520448"/>
          </a:xfrm>
          <a:prstGeom prst="rect">
            <a:avLst/>
          </a:prstGeom>
        </p:spPr>
      </p:pic>
      <p:sp>
        <p:nvSpPr>
          <p:cNvPr id="33" name="Inhaltsplatzhalter 4">
            <a:extLst>
              <a:ext uri="{FF2B5EF4-FFF2-40B4-BE49-F238E27FC236}">
                <a16:creationId xmlns:a16="http://schemas.microsoft.com/office/drawing/2014/main" xmlns="" id="{FDC331D0-45C3-4452-941B-3B6971A8E961}"/>
              </a:ext>
            </a:extLst>
          </p:cNvPr>
          <p:cNvSpPr txBox="1">
            <a:spLocks/>
          </p:cNvSpPr>
          <p:nvPr/>
        </p:nvSpPr>
        <p:spPr>
          <a:xfrm>
            <a:off x="6963806" y="3812633"/>
            <a:ext cx="3514537" cy="83099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b="1" dirty="0">
                <a:latin typeface="Roboto" pitchFamily="2" charset="0"/>
                <a:ea typeface="Roboto" pitchFamily="2" charset="0"/>
              </a:rPr>
              <a:t>Here we have multilevel of users who use this system from different perspective.</a:t>
            </a:r>
            <a:endParaRPr lang="en-US" sz="1800" b="1" dirty="0">
              <a:latin typeface="Roboto" pitchFamily="2" charset="0"/>
              <a:ea typeface="Roboto" pitchFamily="2" charset="0"/>
            </a:endParaRPr>
          </a:p>
        </p:txBody>
      </p:sp>
      <p:sp>
        <p:nvSpPr>
          <p:cNvPr id="34" name="Inhaltsplatzhalter 4">
            <a:extLst>
              <a:ext uri="{FF2B5EF4-FFF2-40B4-BE49-F238E27FC236}">
                <a16:creationId xmlns:a16="http://schemas.microsoft.com/office/drawing/2014/main" xmlns="" id="{FDC331D0-45C3-4452-941B-3B6971A8E961}"/>
              </a:ext>
            </a:extLst>
          </p:cNvPr>
          <p:cNvSpPr txBox="1">
            <a:spLocks/>
          </p:cNvSpPr>
          <p:nvPr/>
        </p:nvSpPr>
        <p:spPr>
          <a:xfrm>
            <a:off x="5990609" y="5690830"/>
            <a:ext cx="2817550" cy="498598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b="1" dirty="0">
                <a:latin typeface="Roboto" pitchFamily="2" charset="0"/>
                <a:ea typeface="Roboto" pitchFamily="2" charset="0"/>
              </a:rPr>
              <a:t>Admin has a control over the system.</a:t>
            </a:r>
            <a:endParaRPr lang="en-US" sz="1800" b="1" dirty="0">
              <a:latin typeface="Roboto" pitchFamily="2" charset="0"/>
              <a:ea typeface="Roboto" pitchFamily="2" charset="0"/>
            </a:endParaRPr>
          </a:p>
        </p:txBody>
      </p:sp>
      <p:sp>
        <p:nvSpPr>
          <p:cNvPr id="35" name="Slide Number Placeholder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327C5-B821-4FE9-A59A-A60D9EB59A9A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9711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6">
            <a:lumMod val="20000"/>
            <a:lumOff val="80000"/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57"/>
          <p:cNvSpPr/>
          <p:nvPr/>
        </p:nvSpPr>
        <p:spPr>
          <a:xfrm>
            <a:off x="6893561" y="5173210"/>
            <a:ext cx="402728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600" b="1" dirty="0" smtClean="0">
                <a:solidFill>
                  <a:srgbClr val="002060"/>
                </a:solidFill>
                <a:latin typeface="Roboto" pitchFamily="2" charset="0"/>
                <a:ea typeface="Roboto" pitchFamily="2" charset="0"/>
              </a:rPr>
              <a:t>The </a:t>
            </a:r>
            <a:r>
              <a:rPr lang="en-US" sz="1600" b="1" dirty="0">
                <a:solidFill>
                  <a:srgbClr val="002060"/>
                </a:solidFill>
                <a:latin typeface="Roboto" pitchFamily="2" charset="0"/>
                <a:ea typeface="Roboto" pitchFamily="2" charset="0"/>
              </a:rPr>
              <a:t>home page of this web interfile provides an avenue where customers will be able to gather more and reliable information about our restaurant.</a:t>
            </a:r>
          </a:p>
          <a:p>
            <a:r>
              <a:rPr lang="en-US" sz="1600" b="1" dirty="0">
                <a:solidFill>
                  <a:srgbClr val="002060"/>
                </a:solidFill>
                <a:latin typeface="Roboto" pitchFamily="2" charset="0"/>
                <a:ea typeface="Roboto" pitchFamily="2" charset="0"/>
              </a:rPr>
              <a:t>.</a:t>
            </a:r>
            <a:endParaRPr lang="en-US" sz="1600" b="1" dirty="0">
              <a:solidFill>
                <a:srgbClr val="002060"/>
              </a:solidFill>
              <a:latin typeface="Roboto" pitchFamily="2" charset="0"/>
              <a:ea typeface="Roboto" pitchFamily="2" charset="0"/>
            </a:endParaRPr>
          </a:p>
        </p:txBody>
      </p:sp>
      <p:grpSp>
        <p:nvGrpSpPr>
          <p:cNvPr id="92" name="Group 91"/>
          <p:cNvGrpSpPr/>
          <p:nvPr/>
        </p:nvGrpSpPr>
        <p:grpSpPr>
          <a:xfrm>
            <a:off x="6842761" y="926003"/>
            <a:ext cx="4482464" cy="830997"/>
            <a:chOff x="6842761" y="885662"/>
            <a:chExt cx="4482464" cy="830997"/>
          </a:xfrm>
        </p:grpSpPr>
        <p:sp>
          <p:nvSpPr>
            <p:cNvPr id="54" name="Rectangle 53"/>
            <p:cNvSpPr/>
            <p:nvPr/>
          </p:nvSpPr>
          <p:spPr>
            <a:xfrm>
              <a:off x="6842761" y="885662"/>
              <a:ext cx="4027281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b="1" dirty="0" smtClean="0">
                  <a:solidFill>
                    <a:srgbClr val="333E4B"/>
                  </a:solidFill>
                  <a:latin typeface="Roboto" pitchFamily="2" charset="0"/>
                  <a:ea typeface="Roboto" pitchFamily="2" charset="0"/>
                </a:rPr>
                <a:t>Helping </a:t>
              </a:r>
              <a:r>
                <a:rPr lang="en-US" sz="1600" b="1" dirty="0">
                  <a:solidFill>
                    <a:srgbClr val="333E4B"/>
                  </a:solidFill>
                  <a:latin typeface="Roboto" pitchFamily="2" charset="0"/>
                  <a:ea typeface="Roboto" pitchFamily="2" charset="0"/>
                </a:rPr>
                <a:t>customers to order food and to </a:t>
              </a:r>
              <a:r>
                <a:rPr lang="en-US" sz="1600" b="1" dirty="0" smtClean="0">
                  <a:solidFill>
                    <a:srgbClr val="333E4B"/>
                  </a:solidFill>
                  <a:latin typeface="Roboto" pitchFamily="2" charset="0"/>
                  <a:ea typeface="Roboto" pitchFamily="2" charset="0"/>
                </a:rPr>
                <a:t>booked table’s </a:t>
              </a:r>
              <a:r>
                <a:rPr lang="en-US" sz="1600" b="1" dirty="0">
                  <a:solidFill>
                    <a:srgbClr val="333E4B"/>
                  </a:solidFill>
                  <a:latin typeface="Roboto" pitchFamily="2" charset="0"/>
                  <a:ea typeface="Roboto" pitchFamily="2" charset="0"/>
                </a:rPr>
                <a:t>seat from home.</a:t>
              </a:r>
            </a:p>
            <a:p>
              <a:endParaRPr lang="en-US" sz="1600" b="1" i="0" dirty="0" smtClean="0">
                <a:solidFill>
                  <a:srgbClr val="333E4B"/>
                </a:solidFill>
                <a:effectLst/>
                <a:latin typeface="Roboto" pitchFamily="2" charset="0"/>
                <a:ea typeface="Roboto" pitchFamily="2" charset="0"/>
              </a:endParaRPr>
            </a:p>
          </p:txBody>
        </p:sp>
        <p:cxnSp>
          <p:nvCxnSpPr>
            <p:cNvPr id="60" name="Straight Connector 59"/>
            <p:cNvCxnSpPr/>
            <p:nvPr/>
          </p:nvCxnSpPr>
          <p:spPr>
            <a:xfrm>
              <a:off x="7028657" y="1622064"/>
              <a:ext cx="4296568" cy="0"/>
            </a:xfrm>
            <a:prstGeom prst="line">
              <a:avLst/>
            </a:prstGeom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3" name="Group 92"/>
          <p:cNvGrpSpPr/>
          <p:nvPr/>
        </p:nvGrpSpPr>
        <p:grpSpPr>
          <a:xfrm>
            <a:off x="7181369" y="1944849"/>
            <a:ext cx="4143856" cy="686032"/>
            <a:chOff x="7181369" y="1944849"/>
            <a:chExt cx="4143856" cy="686032"/>
          </a:xfrm>
        </p:grpSpPr>
        <p:sp>
          <p:nvSpPr>
            <p:cNvPr id="55" name="Rectangle 54"/>
            <p:cNvSpPr/>
            <p:nvPr/>
          </p:nvSpPr>
          <p:spPr>
            <a:xfrm>
              <a:off x="7181369" y="1944849"/>
              <a:ext cx="4027281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b="1" dirty="0" smtClean="0">
                  <a:solidFill>
                    <a:srgbClr val="FF3654"/>
                  </a:solidFill>
                  <a:latin typeface="Roboto" pitchFamily="2" charset="0"/>
                  <a:ea typeface="Roboto" pitchFamily="2" charset="0"/>
                </a:rPr>
                <a:t>Maintaining </a:t>
              </a:r>
              <a:r>
                <a:rPr lang="en-US" sz="1600" b="1" dirty="0">
                  <a:solidFill>
                    <a:srgbClr val="FF3654"/>
                  </a:solidFill>
                  <a:latin typeface="Roboto" pitchFamily="2" charset="0"/>
                  <a:ea typeface="Roboto" pitchFamily="2" charset="0"/>
                </a:rPr>
                <a:t>the </a:t>
              </a:r>
              <a:r>
                <a:rPr lang="en-US" sz="1600" b="1" dirty="0" smtClean="0">
                  <a:solidFill>
                    <a:srgbClr val="FF3654"/>
                  </a:solidFill>
                  <a:latin typeface="Roboto" pitchFamily="2" charset="0"/>
                  <a:ea typeface="Roboto" pitchFamily="2" charset="0"/>
                </a:rPr>
                <a:t>staffs, delivery boy </a:t>
              </a:r>
              <a:r>
                <a:rPr lang="en-US" sz="1600" b="1" dirty="0">
                  <a:solidFill>
                    <a:srgbClr val="FF3654"/>
                  </a:solidFill>
                  <a:latin typeface="Roboto" pitchFamily="2" charset="0"/>
                  <a:ea typeface="Roboto" pitchFamily="2" charset="0"/>
                </a:rPr>
                <a:t>and customers via a dynamic system.</a:t>
              </a:r>
            </a:p>
          </p:txBody>
        </p:sp>
        <p:cxnSp>
          <p:nvCxnSpPr>
            <p:cNvPr id="61" name="Straight Connector 60"/>
            <p:cNvCxnSpPr/>
            <p:nvPr/>
          </p:nvCxnSpPr>
          <p:spPr>
            <a:xfrm>
              <a:off x="7277100" y="2630881"/>
              <a:ext cx="4048125" cy="0"/>
            </a:xfrm>
            <a:prstGeom prst="line">
              <a:avLst/>
            </a:prstGeom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4" name="Group 93"/>
          <p:cNvGrpSpPr/>
          <p:nvPr/>
        </p:nvGrpSpPr>
        <p:grpSpPr>
          <a:xfrm>
            <a:off x="7390608" y="2724637"/>
            <a:ext cx="4585492" cy="1212364"/>
            <a:chOff x="7390608" y="3004036"/>
            <a:chExt cx="3934618" cy="1323439"/>
          </a:xfrm>
        </p:grpSpPr>
        <p:sp>
          <p:nvSpPr>
            <p:cNvPr id="56" name="Rectangle 55"/>
            <p:cNvSpPr/>
            <p:nvPr/>
          </p:nvSpPr>
          <p:spPr>
            <a:xfrm>
              <a:off x="7390608" y="3004036"/>
              <a:ext cx="3934618" cy="13234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/>
              <a:r>
                <a:rPr lang="en-US" sz="1600" b="1" dirty="0">
                  <a:solidFill>
                    <a:schemeClr val="bg2">
                      <a:lumMod val="50000"/>
                    </a:schemeClr>
                  </a:solidFill>
                  <a:latin typeface="Roboto" pitchFamily="2" charset="0"/>
                  <a:ea typeface="Roboto" pitchFamily="2" charset="0"/>
                </a:rPr>
                <a:t>This will provide a user friendly environment between the customer, delivery boy and administrator thus increasing the efficiency of the food ordering system.</a:t>
              </a:r>
              <a:endParaRPr lang="en-US" sz="1600" b="1" dirty="0">
                <a:solidFill>
                  <a:schemeClr val="bg2">
                    <a:lumMod val="50000"/>
                  </a:schemeClr>
                </a:solidFill>
                <a:latin typeface="Roboto" pitchFamily="2" charset="0"/>
                <a:ea typeface="Roboto" pitchFamily="2" charset="0"/>
              </a:endParaRPr>
            </a:p>
          </p:txBody>
        </p:sp>
        <p:cxnSp>
          <p:nvCxnSpPr>
            <p:cNvPr id="63" name="Straight Connector 62"/>
            <p:cNvCxnSpPr/>
            <p:nvPr/>
          </p:nvCxnSpPr>
          <p:spPr>
            <a:xfrm>
              <a:off x="7496175" y="4213393"/>
              <a:ext cx="3829050" cy="0"/>
            </a:xfrm>
            <a:prstGeom prst="line">
              <a:avLst/>
            </a:prstGeom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5" name="Group 94"/>
          <p:cNvGrpSpPr/>
          <p:nvPr/>
        </p:nvGrpSpPr>
        <p:grpSpPr>
          <a:xfrm>
            <a:off x="7206769" y="4063223"/>
            <a:ext cx="4143856" cy="830997"/>
            <a:chOff x="7181369" y="4063223"/>
            <a:chExt cx="4143856" cy="830997"/>
          </a:xfrm>
        </p:grpSpPr>
        <p:sp>
          <p:nvSpPr>
            <p:cNvPr id="57" name="Rectangle 56"/>
            <p:cNvSpPr/>
            <p:nvPr/>
          </p:nvSpPr>
          <p:spPr>
            <a:xfrm>
              <a:off x="7181369" y="4063223"/>
              <a:ext cx="4027281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/>
              <a:r>
                <a:rPr lang="en-US" sz="1600" b="1" dirty="0" smtClean="0">
                  <a:solidFill>
                    <a:srgbClr val="FF3399"/>
                  </a:solidFill>
                  <a:latin typeface="Roboto" pitchFamily="2" charset="0"/>
                  <a:ea typeface="Roboto" pitchFamily="2" charset="0"/>
                </a:rPr>
                <a:t>It </a:t>
              </a:r>
              <a:r>
                <a:rPr lang="en-US" sz="1600" b="1" dirty="0">
                  <a:solidFill>
                    <a:srgbClr val="FF3399"/>
                  </a:solidFill>
                  <a:latin typeface="Roboto" pitchFamily="2" charset="0"/>
                  <a:ea typeface="Roboto" pitchFamily="2" charset="0"/>
                </a:rPr>
                <a:t>will also help for easy retrieval of orders made by the customers.</a:t>
              </a:r>
            </a:p>
            <a:p>
              <a:endParaRPr lang="en-US" sz="1600" b="1" dirty="0">
                <a:solidFill>
                  <a:srgbClr val="FF3654"/>
                </a:solidFill>
                <a:latin typeface="Roboto" pitchFamily="2" charset="0"/>
                <a:ea typeface="Roboto" pitchFamily="2" charset="0"/>
              </a:endParaRPr>
            </a:p>
          </p:txBody>
        </p:sp>
        <p:cxnSp>
          <p:nvCxnSpPr>
            <p:cNvPr id="65" name="Straight Connector 64"/>
            <p:cNvCxnSpPr/>
            <p:nvPr/>
          </p:nvCxnSpPr>
          <p:spPr>
            <a:xfrm>
              <a:off x="7277100" y="4866081"/>
              <a:ext cx="4048125" cy="0"/>
            </a:xfrm>
            <a:prstGeom prst="line">
              <a:avLst/>
            </a:prstGeom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Group 65"/>
          <p:cNvGrpSpPr/>
          <p:nvPr/>
        </p:nvGrpSpPr>
        <p:grpSpPr>
          <a:xfrm>
            <a:off x="6346102" y="1024595"/>
            <a:ext cx="380937" cy="435732"/>
            <a:chOff x="2753516" y="2669768"/>
            <a:chExt cx="336289" cy="384662"/>
          </a:xfrm>
          <a:solidFill>
            <a:srgbClr val="002060"/>
          </a:solidFill>
        </p:grpSpPr>
        <p:sp>
          <p:nvSpPr>
            <p:cNvPr id="67" name="Freeform 5"/>
            <p:cNvSpPr>
              <a:spLocks noEditPoints="1"/>
            </p:cNvSpPr>
            <p:nvPr/>
          </p:nvSpPr>
          <p:spPr bwMode="auto">
            <a:xfrm>
              <a:off x="2753516" y="2669768"/>
              <a:ext cx="189308" cy="197215"/>
            </a:xfrm>
            <a:custGeom>
              <a:avLst/>
              <a:gdLst>
                <a:gd name="T0" fmla="*/ 764 w 770"/>
                <a:gd name="T1" fmla="*/ 106 h 803"/>
                <a:gd name="T2" fmla="*/ 666 w 770"/>
                <a:gd name="T3" fmla="*/ 7 h 803"/>
                <a:gd name="T4" fmla="*/ 639 w 770"/>
                <a:gd name="T5" fmla="*/ 7 h 803"/>
                <a:gd name="T6" fmla="*/ 639 w 770"/>
                <a:gd name="T7" fmla="*/ 35 h 803"/>
                <a:gd name="T8" fmla="*/ 705 w 770"/>
                <a:gd name="T9" fmla="*/ 100 h 803"/>
                <a:gd name="T10" fmla="*/ 684 w 770"/>
                <a:gd name="T11" fmla="*/ 100 h 803"/>
                <a:gd name="T12" fmla="*/ 200 w 770"/>
                <a:gd name="T13" fmla="*/ 300 h 803"/>
                <a:gd name="T14" fmla="*/ 0 w 770"/>
                <a:gd name="T15" fmla="*/ 784 h 803"/>
                <a:gd name="T16" fmla="*/ 19 w 770"/>
                <a:gd name="T17" fmla="*/ 803 h 803"/>
                <a:gd name="T18" fmla="*/ 38 w 770"/>
                <a:gd name="T19" fmla="*/ 784 h 803"/>
                <a:gd name="T20" fmla="*/ 684 w 770"/>
                <a:gd name="T21" fmla="*/ 138 h 803"/>
                <a:gd name="T22" fmla="*/ 705 w 770"/>
                <a:gd name="T23" fmla="*/ 138 h 803"/>
                <a:gd name="T24" fmla="*/ 639 w 770"/>
                <a:gd name="T25" fmla="*/ 204 h 803"/>
                <a:gd name="T26" fmla="*/ 639 w 770"/>
                <a:gd name="T27" fmla="*/ 231 h 803"/>
                <a:gd name="T28" fmla="*/ 653 w 770"/>
                <a:gd name="T29" fmla="*/ 237 h 803"/>
                <a:gd name="T30" fmla="*/ 666 w 770"/>
                <a:gd name="T31" fmla="*/ 231 h 803"/>
                <a:gd name="T32" fmla="*/ 764 w 770"/>
                <a:gd name="T33" fmla="*/ 133 h 803"/>
                <a:gd name="T34" fmla="*/ 770 w 770"/>
                <a:gd name="T35" fmla="*/ 119 h 803"/>
                <a:gd name="T36" fmla="*/ 764 w 770"/>
                <a:gd name="T37" fmla="*/ 106 h 803"/>
                <a:gd name="T38" fmla="*/ 764 w 770"/>
                <a:gd name="T39" fmla="*/ 106 h 803"/>
                <a:gd name="T40" fmla="*/ 764 w 770"/>
                <a:gd name="T41" fmla="*/ 106 h 8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70" h="803">
                  <a:moveTo>
                    <a:pt x="764" y="106"/>
                  </a:moveTo>
                  <a:cubicBezTo>
                    <a:pt x="666" y="7"/>
                    <a:pt x="666" y="7"/>
                    <a:pt x="666" y="7"/>
                  </a:cubicBezTo>
                  <a:cubicBezTo>
                    <a:pt x="659" y="0"/>
                    <a:pt x="647" y="0"/>
                    <a:pt x="639" y="7"/>
                  </a:cubicBezTo>
                  <a:cubicBezTo>
                    <a:pt x="632" y="15"/>
                    <a:pt x="632" y="27"/>
                    <a:pt x="639" y="35"/>
                  </a:cubicBezTo>
                  <a:cubicBezTo>
                    <a:pt x="705" y="100"/>
                    <a:pt x="705" y="100"/>
                    <a:pt x="705" y="100"/>
                  </a:cubicBezTo>
                  <a:cubicBezTo>
                    <a:pt x="684" y="100"/>
                    <a:pt x="684" y="100"/>
                    <a:pt x="684" y="100"/>
                  </a:cubicBezTo>
                  <a:cubicBezTo>
                    <a:pt x="501" y="100"/>
                    <a:pt x="330" y="171"/>
                    <a:pt x="200" y="300"/>
                  </a:cubicBezTo>
                  <a:cubicBezTo>
                    <a:pt x="71" y="429"/>
                    <a:pt x="0" y="601"/>
                    <a:pt x="0" y="784"/>
                  </a:cubicBezTo>
                  <a:cubicBezTo>
                    <a:pt x="0" y="794"/>
                    <a:pt x="9" y="803"/>
                    <a:pt x="19" y="803"/>
                  </a:cubicBezTo>
                  <a:cubicBezTo>
                    <a:pt x="30" y="803"/>
                    <a:pt x="38" y="794"/>
                    <a:pt x="38" y="784"/>
                  </a:cubicBezTo>
                  <a:cubicBezTo>
                    <a:pt x="38" y="428"/>
                    <a:pt x="328" y="138"/>
                    <a:pt x="684" y="138"/>
                  </a:cubicBezTo>
                  <a:cubicBezTo>
                    <a:pt x="705" y="138"/>
                    <a:pt x="705" y="138"/>
                    <a:pt x="705" y="138"/>
                  </a:cubicBezTo>
                  <a:cubicBezTo>
                    <a:pt x="639" y="204"/>
                    <a:pt x="639" y="204"/>
                    <a:pt x="639" y="204"/>
                  </a:cubicBezTo>
                  <a:cubicBezTo>
                    <a:pt x="632" y="211"/>
                    <a:pt x="632" y="223"/>
                    <a:pt x="639" y="231"/>
                  </a:cubicBezTo>
                  <a:cubicBezTo>
                    <a:pt x="643" y="235"/>
                    <a:pt x="648" y="237"/>
                    <a:pt x="653" y="237"/>
                  </a:cubicBezTo>
                  <a:cubicBezTo>
                    <a:pt x="658" y="237"/>
                    <a:pt x="663" y="235"/>
                    <a:pt x="666" y="231"/>
                  </a:cubicBezTo>
                  <a:cubicBezTo>
                    <a:pt x="764" y="133"/>
                    <a:pt x="764" y="133"/>
                    <a:pt x="764" y="133"/>
                  </a:cubicBezTo>
                  <a:cubicBezTo>
                    <a:pt x="768" y="129"/>
                    <a:pt x="770" y="124"/>
                    <a:pt x="770" y="119"/>
                  </a:cubicBezTo>
                  <a:cubicBezTo>
                    <a:pt x="770" y="114"/>
                    <a:pt x="768" y="109"/>
                    <a:pt x="764" y="106"/>
                  </a:cubicBezTo>
                  <a:close/>
                  <a:moveTo>
                    <a:pt x="764" y="106"/>
                  </a:moveTo>
                  <a:cubicBezTo>
                    <a:pt x="764" y="106"/>
                    <a:pt x="764" y="106"/>
                    <a:pt x="764" y="10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6"/>
            <p:cNvSpPr>
              <a:spLocks noEditPoints="1"/>
            </p:cNvSpPr>
            <p:nvPr/>
          </p:nvSpPr>
          <p:spPr bwMode="auto">
            <a:xfrm>
              <a:off x="2900497" y="2857680"/>
              <a:ext cx="189308" cy="196750"/>
            </a:xfrm>
            <a:custGeom>
              <a:avLst/>
              <a:gdLst>
                <a:gd name="T0" fmla="*/ 570 w 770"/>
                <a:gd name="T1" fmla="*/ 503 h 801"/>
                <a:gd name="T2" fmla="*/ 770 w 770"/>
                <a:gd name="T3" fmla="*/ 19 h 801"/>
                <a:gd name="T4" fmla="*/ 751 w 770"/>
                <a:gd name="T5" fmla="*/ 0 h 801"/>
                <a:gd name="T6" fmla="*/ 732 w 770"/>
                <a:gd name="T7" fmla="*/ 19 h 801"/>
                <a:gd name="T8" fmla="*/ 86 w 770"/>
                <a:gd name="T9" fmla="*/ 665 h 801"/>
                <a:gd name="T10" fmla="*/ 65 w 770"/>
                <a:gd name="T11" fmla="*/ 665 h 801"/>
                <a:gd name="T12" fmla="*/ 131 w 770"/>
                <a:gd name="T13" fmla="*/ 599 h 801"/>
                <a:gd name="T14" fmla="*/ 131 w 770"/>
                <a:gd name="T15" fmla="*/ 572 h 801"/>
                <a:gd name="T16" fmla="*/ 104 w 770"/>
                <a:gd name="T17" fmla="*/ 572 h 801"/>
                <a:gd name="T18" fmla="*/ 6 w 770"/>
                <a:gd name="T19" fmla="*/ 670 h 801"/>
                <a:gd name="T20" fmla="*/ 0 w 770"/>
                <a:gd name="T21" fmla="*/ 683 h 801"/>
                <a:gd name="T22" fmla="*/ 6 w 770"/>
                <a:gd name="T23" fmla="*/ 697 h 801"/>
                <a:gd name="T24" fmla="*/ 104 w 770"/>
                <a:gd name="T25" fmla="*/ 795 h 801"/>
                <a:gd name="T26" fmla="*/ 117 w 770"/>
                <a:gd name="T27" fmla="*/ 801 h 801"/>
                <a:gd name="T28" fmla="*/ 131 w 770"/>
                <a:gd name="T29" fmla="*/ 795 h 801"/>
                <a:gd name="T30" fmla="*/ 131 w 770"/>
                <a:gd name="T31" fmla="*/ 768 h 801"/>
                <a:gd name="T32" fmla="*/ 65 w 770"/>
                <a:gd name="T33" fmla="*/ 702 h 801"/>
                <a:gd name="T34" fmla="*/ 86 w 770"/>
                <a:gd name="T35" fmla="*/ 702 h 801"/>
                <a:gd name="T36" fmla="*/ 570 w 770"/>
                <a:gd name="T37" fmla="*/ 503 h 801"/>
                <a:gd name="T38" fmla="*/ 570 w 770"/>
                <a:gd name="T39" fmla="*/ 503 h 801"/>
                <a:gd name="T40" fmla="*/ 570 w 770"/>
                <a:gd name="T41" fmla="*/ 503 h 8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70" h="801">
                  <a:moveTo>
                    <a:pt x="570" y="503"/>
                  </a:moveTo>
                  <a:cubicBezTo>
                    <a:pt x="699" y="373"/>
                    <a:pt x="770" y="201"/>
                    <a:pt x="770" y="19"/>
                  </a:cubicBezTo>
                  <a:cubicBezTo>
                    <a:pt x="770" y="8"/>
                    <a:pt x="762" y="0"/>
                    <a:pt x="751" y="0"/>
                  </a:cubicBezTo>
                  <a:cubicBezTo>
                    <a:pt x="741" y="0"/>
                    <a:pt x="732" y="8"/>
                    <a:pt x="732" y="19"/>
                  </a:cubicBezTo>
                  <a:cubicBezTo>
                    <a:pt x="732" y="375"/>
                    <a:pt x="442" y="665"/>
                    <a:pt x="86" y="665"/>
                  </a:cubicBezTo>
                  <a:cubicBezTo>
                    <a:pt x="65" y="665"/>
                    <a:pt x="65" y="665"/>
                    <a:pt x="65" y="665"/>
                  </a:cubicBezTo>
                  <a:cubicBezTo>
                    <a:pt x="131" y="599"/>
                    <a:pt x="131" y="599"/>
                    <a:pt x="131" y="599"/>
                  </a:cubicBezTo>
                  <a:cubicBezTo>
                    <a:pt x="138" y="592"/>
                    <a:pt x="138" y="579"/>
                    <a:pt x="131" y="572"/>
                  </a:cubicBezTo>
                  <a:cubicBezTo>
                    <a:pt x="124" y="564"/>
                    <a:pt x="111" y="564"/>
                    <a:pt x="104" y="572"/>
                  </a:cubicBezTo>
                  <a:cubicBezTo>
                    <a:pt x="6" y="670"/>
                    <a:pt x="6" y="670"/>
                    <a:pt x="6" y="670"/>
                  </a:cubicBezTo>
                  <a:cubicBezTo>
                    <a:pt x="2" y="673"/>
                    <a:pt x="0" y="679"/>
                    <a:pt x="0" y="683"/>
                  </a:cubicBezTo>
                  <a:cubicBezTo>
                    <a:pt x="0" y="688"/>
                    <a:pt x="2" y="693"/>
                    <a:pt x="6" y="697"/>
                  </a:cubicBezTo>
                  <a:cubicBezTo>
                    <a:pt x="104" y="795"/>
                    <a:pt x="104" y="795"/>
                    <a:pt x="104" y="795"/>
                  </a:cubicBezTo>
                  <a:cubicBezTo>
                    <a:pt x="108" y="799"/>
                    <a:pt x="112" y="801"/>
                    <a:pt x="117" y="801"/>
                  </a:cubicBezTo>
                  <a:cubicBezTo>
                    <a:pt x="122" y="801"/>
                    <a:pt x="127" y="799"/>
                    <a:pt x="131" y="795"/>
                  </a:cubicBezTo>
                  <a:cubicBezTo>
                    <a:pt x="138" y="788"/>
                    <a:pt x="138" y="776"/>
                    <a:pt x="131" y="768"/>
                  </a:cubicBezTo>
                  <a:cubicBezTo>
                    <a:pt x="65" y="702"/>
                    <a:pt x="65" y="702"/>
                    <a:pt x="65" y="702"/>
                  </a:cubicBezTo>
                  <a:cubicBezTo>
                    <a:pt x="86" y="702"/>
                    <a:pt x="86" y="702"/>
                    <a:pt x="86" y="702"/>
                  </a:cubicBezTo>
                  <a:cubicBezTo>
                    <a:pt x="269" y="703"/>
                    <a:pt x="441" y="632"/>
                    <a:pt x="570" y="503"/>
                  </a:cubicBezTo>
                  <a:close/>
                  <a:moveTo>
                    <a:pt x="570" y="503"/>
                  </a:moveTo>
                  <a:cubicBezTo>
                    <a:pt x="570" y="503"/>
                    <a:pt x="570" y="503"/>
                    <a:pt x="570" y="50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7"/>
            <p:cNvSpPr>
              <a:spLocks noEditPoints="1"/>
            </p:cNvSpPr>
            <p:nvPr/>
          </p:nvSpPr>
          <p:spPr bwMode="auto">
            <a:xfrm>
              <a:off x="2807471" y="2749770"/>
              <a:ext cx="228844" cy="224657"/>
            </a:xfrm>
            <a:custGeom>
              <a:avLst/>
              <a:gdLst>
                <a:gd name="T0" fmla="*/ 845 w 930"/>
                <a:gd name="T1" fmla="*/ 398 h 915"/>
                <a:gd name="T2" fmla="*/ 918 w 930"/>
                <a:gd name="T3" fmla="*/ 305 h 915"/>
                <a:gd name="T4" fmla="*/ 817 w 930"/>
                <a:gd name="T5" fmla="*/ 214 h 915"/>
                <a:gd name="T6" fmla="*/ 709 w 930"/>
                <a:gd name="T7" fmla="*/ 105 h 915"/>
                <a:gd name="T8" fmla="*/ 595 w 930"/>
                <a:gd name="T9" fmla="*/ 0 h 915"/>
                <a:gd name="T10" fmla="*/ 406 w 930"/>
                <a:gd name="T11" fmla="*/ 77 h 915"/>
                <a:gd name="T12" fmla="*/ 313 w 930"/>
                <a:gd name="T13" fmla="*/ 5 h 915"/>
                <a:gd name="T14" fmla="*/ 221 w 930"/>
                <a:gd name="T15" fmla="*/ 105 h 915"/>
                <a:gd name="T16" fmla="*/ 113 w 930"/>
                <a:gd name="T17" fmla="*/ 214 h 915"/>
                <a:gd name="T18" fmla="*/ 12 w 930"/>
                <a:gd name="T19" fmla="*/ 305 h 915"/>
                <a:gd name="T20" fmla="*/ 85 w 930"/>
                <a:gd name="T21" fmla="*/ 398 h 915"/>
                <a:gd name="T22" fmla="*/ 12 w 930"/>
                <a:gd name="T23" fmla="*/ 610 h 915"/>
                <a:gd name="T24" fmla="*/ 113 w 930"/>
                <a:gd name="T25" fmla="*/ 702 h 915"/>
                <a:gd name="T26" fmla="*/ 221 w 930"/>
                <a:gd name="T27" fmla="*/ 810 h 915"/>
                <a:gd name="T28" fmla="*/ 313 w 930"/>
                <a:gd name="T29" fmla="*/ 911 h 915"/>
                <a:gd name="T30" fmla="*/ 406 w 930"/>
                <a:gd name="T31" fmla="*/ 838 h 915"/>
                <a:gd name="T32" fmla="*/ 595 w 930"/>
                <a:gd name="T33" fmla="*/ 915 h 915"/>
                <a:gd name="T34" fmla="*/ 709 w 930"/>
                <a:gd name="T35" fmla="*/ 810 h 915"/>
                <a:gd name="T36" fmla="*/ 817 w 930"/>
                <a:gd name="T37" fmla="*/ 702 h 915"/>
                <a:gd name="T38" fmla="*/ 918 w 930"/>
                <a:gd name="T39" fmla="*/ 610 h 915"/>
                <a:gd name="T40" fmla="*/ 857 w 930"/>
                <a:gd name="T41" fmla="*/ 656 h 915"/>
                <a:gd name="T42" fmla="*/ 776 w 930"/>
                <a:gd name="T43" fmla="*/ 643 h 915"/>
                <a:gd name="T44" fmla="*/ 650 w 930"/>
                <a:gd name="T45" fmla="*/ 769 h 915"/>
                <a:gd name="T46" fmla="*/ 602 w 930"/>
                <a:gd name="T47" fmla="*/ 875 h 915"/>
                <a:gd name="T48" fmla="*/ 554 w 930"/>
                <a:gd name="T49" fmla="*/ 809 h 915"/>
                <a:gd name="T50" fmla="*/ 398 w 930"/>
                <a:gd name="T51" fmla="*/ 798 h 915"/>
                <a:gd name="T52" fmla="*/ 335 w 930"/>
                <a:gd name="T53" fmla="*/ 877 h 915"/>
                <a:gd name="T54" fmla="*/ 257 w 930"/>
                <a:gd name="T55" fmla="*/ 840 h 915"/>
                <a:gd name="T56" fmla="*/ 273 w 930"/>
                <a:gd name="T57" fmla="*/ 746 h 915"/>
                <a:gd name="T58" fmla="*/ 98 w 930"/>
                <a:gd name="T59" fmla="*/ 666 h 915"/>
                <a:gd name="T60" fmla="*/ 48 w 930"/>
                <a:gd name="T61" fmla="*/ 595 h 915"/>
                <a:gd name="T62" fmla="*/ 125 w 930"/>
                <a:gd name="T63" fmla="*/ 525 h 915"/>
                <a:gd name="T64" fmla="*/ 58 w 930"/>
                <a:gd name="T65" fmla="*/ 346 h 915"/>
                <a:gd name="T66" fmla="*/ 73 w 930"/>
                <a:gd name="T67" fmla="*/ 260 h 915"/>
                <a:gd name="T68" fmla="*/ 154 w 930"/>
                <a:gd name="T69" fmla="*/ 272 h 915"/>
                <a:gd name="T70" fmla="*/ 280 w 930"/>
                <a:gd name="T71" fmla="*/ 147 h 915"/>
                <a:gd name="T72" fmla="*/ 267 w 930"/>
                <a:gd name="T73" fmla="*/ 66 h 915"/>
                <a:gd name="T74" fmla="*/ 353 w 930"/>
                <a:gd name="T75" fmla="*/ 51 h 915"/>
                <a:gd name="T76" fmla="*/ 532 w 930"/>
                <a:gd name="T77" fmla="*/ 118 h 915"/>
                <a:gd name="T78" fmla="*/ 595 w 930"/>
                <a:gd name="T79" fmla="*/ 39 h 915"/>
                <a:gd name="T80" fmla="*/ 673 w 930"/>
                <a:gd name="T81" fmla="*/ 76 h 915"/>
                <a:gd name="T82" fmla="*/ 657 w 930"/>
                <a:gd name="T83" fmla="*/ 170 h 915"/>
                <a:gd name="T84" fmla="*/ 832 w 930"/>
                <a:gd name="T85" fmla="*/ 249 h 915"/>
                <a:gd name="T86" fmla="*/ 882 w 930"/>
                <a:gd name="T87" fmla="*/ 320 h 915"/>
                <a:gd name="T88" fmla="*/ 816 w 930"/>
                <a:gd name="T89" fmla="*/ 369 h 915"/>
                <a:gd name="T90" fmla="*/ 816 w 930"/>
                <a:gd name="T91" fmla="*/ 547 h 915"/>
                <a:gd name="T92" fmla="*/ 882 w 930"/>
                <a:gd name="T93" fmla="*/ 595 h 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930" h="915">
                  <a:moveTo>
                    <a:pt x="887" y="534"/>
                  </a:moveTo>
                  <a:cubicBezTo>
                    <a:pt x="845" y="517"/>
                    <a:pt x="845" y="517"/>
                    <a:pt x="845" y="517"/>
                  </a:cubicBezTo>
                  <a:cubicBezTo>
                    <a:pt x="851" y="478"/>
                    <a:pt x="851" y="438"/>
                    <a:pt x="845" y="398"/>
                  </a:cubicBezTo>
                  <a:cubicBezTo>
                    <a:pt x="887" y="381"/>
                    <a:pt x="887" y="381"/>
                    <a:pt x="887" y="381"/>
                  </a:cubicBezTo>
                  <a:cubicBezTo>
                    <a:pt x="901" y="375"/>
                    <a:pt x="912" y="364"/>
                    <a:pt x="918" y="350"/>
                  </a:cubicBezTo>
                  <a:cubicBezTo>
                    <a:pt x="924" y="336"/>
                    <a:pt x="924" y="320"/>
                    <a:pt x="918" y="305"/>
                  </a:cubicBezTo>
                  <a:cubicBezTo>
                    <a:pt x="893" y="245"/>
                    <a:pt x="893" y="245"/>
                    <a:pt x="893" y="245"/>
                  </a:cubicBezTo>
                  <a:cubicBezTo>
                    <a:pt x="884" y="223"/>
                    <a:pt x="863" y="209"/>
                    <a:pt x="839" y="209"/>
                  </a:cubicBezTo>
                  <a:cubicBezTo>
                    <a:pt x="832" y="209"/>
                    <a:pt x="824" y="211"/>
                    <a:pt x="817" y="214"/>
                  </a:cubicBezTo>
                  <a:cubicBezTo>
                    <a:pt x="776" y="231"/>
                    <a:pt x="776" y="231"/>
                    <a:pt x="776" y="231"/>
                  </a:cubicBezTo>
                  <a:cubicBezTo>
                    <a:pt x="753" y="198"/>
                    <a:pt x="724" y="170"/>
                    <a:pt x="692" y="147"/>
                  </a:cubicBezTo>
                  <a:cubicBezTo>
                    <a:pt x="709" y="105"/>
                    <a:pt x="709" y="105"/>
                    <a:pt x="709" y="105"/>
                  </a:cubicBezTo>
                  <a:cubicBezTo>
                    <a:pt x="721" y="76"/>
                    <a:pt x="707" y="42"/>
                    <a:pt x="678" y="30"/>
                  </a:cubicBezTo>
                  <a:cubicBezTo>
                    <a:pt x="617" y="5"/>
                    <a:pt x="617" y="5"/>
                    <a:pt x="617" y="5"/>
                  </a:cubicBezTo>
                  <a:cubicBezTo>
                    <a:pt x="610" y="2"/>
                    <a:pt x="602" y="0"/>
                    <a:pt x="595" y="0"/>
                  </a:cubicBezTo>
                  <a:cubicBezTo>
                    <a:pt x="571" y="0"/>
                    <a:pt x="551" y="14"/>
                    <a:pt x="541" y="36"/>
                  </a:cubicBezTo>
                  <a:cubicBezTo>
                    <a:pt x="524" y="77"/>
                    <a:pt x="524" y="77"/>
                    <a:pt x="524" y="77"/>
                  </a:cubicBezTo>
                  <a:cubicBezTo>
                    <a:pt x="485" y="71"/>
                    <a:pt x="445" y="71"/>
                    <a:pt x="406" y="77"/>
                  </a:cubicBezTo>
                  <a:cubicBezTo>
                    <a:pt x="389" y="36"/>
                    <a:pt x="389" y="36"/>
                    <a:pt x="389" y="36"/>
                  </a:cubicBezTo>
                  <a:cubicBezTo>
                    <a:pt x="380" y="14"/>
                    <a:pt x="359" y="0"/>
                    <a:pt x="335" y="0"/>
                  </a:cubicBezTo>
                  <a:cubicBezTo>
                    <a:pt x="327" y="0"/>
                    <a:pt x="320" y="2"/>
                    <a:pt x="313" y="5"/>
                  </a:cubicBezTo>
                  <a:cubicBezTo>
                    <a:pt x="252" y="30"/>
                    <a:pt x="252" y="30"/>
                    <a:pt x="252" y="30"/>
                  </a:cubicBezTo>
                  <a:cubicBezTo>
                    <a:pt x="238" y="36"/>
                    <a:pt x="227" y="47"/>
                    <a:pt x="221" y="61"/>
                  </a:cubicBezTo>
                  <a:cubicBezTo>
                    <a:pt x="215" y="75"/>
                    <a:pt x="215" y="91"/>
                    <a:pt x="221" y="105"/>
                  </a:cubicBezTo>
                  <a:cubicBezTo>
                    <a:pt x="238" y="147"/>
                    <a:pt x="238" y="147"/>
                    <a:pt x="238" y="147"/>
                  </a:cubicBezTo>
                  <a:cubicBezTo>
                    <a:pt x="206" y="170"/>
                    <a:pt x="177" y="198"/>
                    <a:pt x="154" y="231"/>
                  </a:cubicBezTo>
                  <a:cubicBezTo>
                    <a:pt x="113" y="214"/>
                    <a:pt x="113" y="214"/>
                    <a:pt x="113" y="214"/>
                  </a:cubicBezTo>
                  <a:cubicBezTo>
                    <a:pt x="106" y="211"/>
                    <a:pt x="98" y="209"/>
                    <a:pt x="91" y="209"/>
                  </a:cubicBezTo>
                  <a:cubicBezTo>
                    <a:pt x="67" y="209"/>
                    <a:pt x="46" y="223"/>
                    <a:pt x="37" y="245"/>
                  </a:cubicBezTo>
                  <a:cubicBezTo>
                    <a:pt x="12" y="305"/>
                    <a:pt x="12" y="305"/>
                    <a:pt x="12" y="305"/>
                  </a:cubicBezTo>
                  <a:cubicBezTo>
                    <a:pt x="6" y="320"/>
                    <a:pt x="6" y="336"/>
                    <a:pt x="12" y="350"/>
                  </a:cubicBezTo>
                  <a:cubicBezTo>
                    <a:pt x="18" y="364"/>
                    <a:pt x="29" y="376"/>
                    <a:pt x="43" y="381"/>
                  </a:cubicBezTo>
                  <a:cubicBezTo>
                    <a:pt x="85" y="398"/>
                    <a:pt x="85" y="398"/>
                    <a:pt x="85" y="398"/>
                  </a:cubicBezTo>
                  <a:cubicBezTo>
                    <a:pt x="79" y="438"/>
                    <a:pt x="79" y="478"/>
                    <a:pt x="85" y="517"/>
                  </a:cubicBezTo>
                  <a:cubicBezTo>
                    <a:pt x="43" y="534"/>
                    <a:pt x="43" y="534"/>
                    <a:pt x="43" y="534"/>
                  </a:cubicBezTo>
                  <a:cubicBezTo>
                    <a:pt x="14" y="546"/>
                    <a:pt x="0" y="580"/>
                    <a:pt x="12" y="610"/>
                  </a:cubicBezTo>
                  <a:cubicBezTo>
                    <a:pt x="37" y="670"/>
                    <a:pt x="37" y="670"/>
                    <a:pt x="37" y="670"/>
                  </a:cubicBezTo>
                  <a:cubicBezTo>
                    <a:pt x="46" y="692"/>
                    <a:pt x="67" y="706"/>
                    <a:pt x="91" y="706"/>
                  </a:cubicBezTo>
                  <a:cubicBezTo>
                    <a:pt x="98" y="706"/>
                    <a:pt x="106" y="704"/>
                    <a:pt x="113" y="702"/>
                  </a:cubicBezTo>
                  <a:cubicBezTo>
                    <a:pt x="154" y="685"/>
                    <a:pt x="154" y="685"/>
                    <a:pt x="154" y="685"/>
                  </a:cubicBezTo>
                  <a:cubicBezTo>
                    <a:pt x="177" y="717"/>
                    <a:pt x="206" y="745"/>
                    <a:pt x="238" y="768"/>
                  </a:cubicBezTo>
                  <a:cubicBezTo>
                    <a:pt x="221" y="810"/>
                    <a:pt x="221" y="810"/>
                    <a:pt x="221" y="810"/>
                  </a:cubicBezTo>
                  <a:cubicBezTo>
                    <a:pt x="215" y="824"/>
                    <a:pt x="215" y="840"/>
                    <a:pt x="221" y="854"/>
                  </a:cubicBezTo>
                  <a:cubicBezTo>
                    <a:pt x="227" y="869"/>
                    <a:pt x="238" y="880"/>
                    <a:pt x="252" y="886"/>
                  </a:cubicBezTo>
                  <a:cubicBezTo>
                    <a:pt x="313" y="911"/>
                    <a:pt x="313" y="911"/>
                    <a:pt x="313" y="911"/>
                  </a:cubicBezTo>
                  <a:cubicBezTo>
                    <a:pt x="320" y="913"/>
                    <a:pt x="328" y="915"/>
                    <a:pt x="335" y="915"/>
                  </a:cubicBezTo>
                  <a:cubicBezTo>
                    <a:pt x="359" y="915"/>
                    <a:pt x="379" y="901"/>
                    <a:pt x="389" y="879"/>
                  </a:cubicBezTo>
                  <a:cubicBezTo>
                    <a:pt x="406" y="838"/>
                    <a:pt x="406" y="838"/>
                    <a:pt x="406" y="838"/>
                  </a:cubicBezTo>
                  <a:cubicBezTo>
                    <a:pt x="445" y="844"/>
                    <a:pt x="485" y="844"/>
                    <a:pt x="524" y="838"/>
                  </a:cubicBezTo>
                  <a:cubicBezTo>
                    <a:pt x="541" y="879"/>
                    <a:pt x="541" y="879"/>
                    <a:pt x="541" y="879"/>
                  </a:cubicBezTo>
                  <a:cubicBezTo>
                    <a:pt x="550" y="901"/>
                    <a:pt x="571" y="915"/>
                    <a:pt x="595" y="915"/>
                  </a:cubicBezTo>
                  <a:cubicBezTo>
                    <a:pt x="603" y="915"/>
                    <a:pt x="610" y="913"/>
                    <a:pt x="617" y="911"/>
                  </a:cubicBezTo>
                  <a:cubicBezTo>
                    <a:pt x="678" y="886"/>
                    <a:pt x="678" y="886"/>
                    <a:pt x="678" y="886"/>
                  </a:cubicBezTo>
                  <a:cubicBezTo>
                    <a:pt x="707" y="873"/>
                    <a:pt x="721" y="839"/>
                    <a:pt x="709" y="810"/>
                  </a:cubicBezTo>
                  <a:cubicBezTo>
                    <a:pt x="692" y="768"/>
                    <a:pt x="692" y="768"/>
                    <a:pt x="692" y="768"/>
                  </a:cubicBezTo>
                  <a:cubicBezTo>
                    <a:pt x="724" y="745"/>
                    <a:pt x="753" y="717"/>
                    <a:pt x="776" y="685"/>
                  </a:cubicBezTo>
                  <a:cubicBezTo>
                    <a:pt x="817" y="702"/>
                    <a:pt x="817" y="702"/>
                    <a:pt x="817" y="702"/>
                  </a:cubicBezTo>
                  <a:cubicBezTo>
                    <a:pt x="824" y="704"/>
                    <a:pt x="832" y="706"/>
                    <a:pt x="839" y="706"/>
                  </a:cubicBezTo>
                  <a:cubicBezTo>
                    <a:pt x="863" y="706"/>
                    <a:pt x="884" y="692"/>
                    <a:pt x="893" y="670"/>
                  </a:cubicBezTo>
                  <a:cubicBezTo>
                    <a:pt x="918" y="610"/>
                    <a:pt x="918" y="610"/>
                    <a:pt x="918" y="610"/>
                  </a:cubicBezTo>
                  <a:cubicBezTo>
                    <a:pt x="930" y="580"/>
                    <a:pt x="916" y="546"/>
                    <a:pt x="887" y="534"/>
                  </a:cubicBezTo>
                  <a:close/>
                  <a:moveTo>
                    <a:pt x="882" y="595"/>
                  </a:moveTo>
                  <a:cubicBezTo>
                    <a:pt x="857" y="656"/>
                    <a:pt x="857" y="656"/>
                    <a:pt x="857" y="656"/>
                  </a:cubicBezTo>
                  <a:cubicBezTo>
                    <a:pt x="854" y="663"/>
                    <a:pt x="847" y="668"/>
                    <a:pt x="839" y="668"/>
                  </a:cubicBezTo>
                  <a:cubicBezTo>
                    <a:pt x="836" y="668"/>
                    <a:pt x="834" y="667"/>
                    <a:pt x="832" y="666"/>
                  </a:cubicBezTo>
                  <a:cubicBezTo>
                    <a:pt x="776" y="643"/>
                    <a:pt x="776" y="643"/>
                    <a:pt x="776" y="643"/>
                  </a:cubicBezTo>
                  <a:cubicBezTo>
                    <a:pt x="768" y="640"/>
                    <a:pt x="758" y="643"/>
                    <a:pt x="753" y="650"/>
                  </a:cubicBezTo>
                  <a:cubicBezTo>
                    <a:pt x="728" y="688"/>
                    <a:pt x="696" y="720"/>
                    <a:pt x="657" y="746"/>
                  </a:cubicBezTo>
                  <a:cubicBezTo>
                    <a:pt x="650" y="751"/>
                    <a:pt x="647" y="760"/>
                    <a:pt x="650" y="769"/>
                  </a:cubicBezTo>
                  <a:cubicBezTo>
                    <a:pt x="673" y="824"/>
                    <a:pt x="673" y="824"/>
                    <a:pt x="673" y="824"/>
                  </a:cubicBezTo>
                  <a:cubicBezTo>
                    <a:pt x="678" y="834"/>
                    <a:pt x="673" y="846"/>
                    <a:pt x="663" y="850"/>
                  </a:cubicBezTo>
                  <a:cubicBezTo>
                    <a:pt x="602" y="875"/>
                    <a:pt x="602" y="875"/>
                    <a:pt x="602" y="875"/>
                  </a:cubicBezTo>
                  <a:cubicBezTo>
                    <a:pt x="600" y="876"/>
                    <a:pt x="598" y="877"/>
                    <a:pt x="595" y="877"/>
                  </a:cubicBezTo>
                  <a:cubicBezTo>
                    <a:pt x="587" y="877"/>
                    <a:pt x="580" y="872"/>
                    <a:pt x="577" y="864"/>
                  </a:cubicBezTo>
                  <a:cubicBezTo>
                    <a:pt x="554" y="809"/>
                    <a:pt x="554" y="809"/>
                    <a:pt x="554" y="809"/>
                  </a:cubicBezTo>
                  <a:cubicBezTo>
                    <a:pt x="551" y="802"/>
                    <a:pt x="544" y="797"/>
                    <a:pt x="536" y="797"/>
                  </a:cubicBezTo>
                  <a:cubicBezTo>
                    <a:pt x="535" y="797"/>
                    <a:pt x="534" y="797"/>
                    <a:pt x="532" y="798"/>
                  </a:cubicBezTo>
                  <a:cubicBezTo>
                    <a:pt x="488" y="807"/>
                    <a:pt x="442" y="806"/>
                    <a:pt x="398" y="798"/>
                  </a:cubicBezTo>
                  <a:cubicBezTo>
                    <a:pt x="389" y="796"/>
                    <a:pt x="380" y="800"/>
                    <a:pt x="376" y="809"/>
                  </a:cubicBezTo>
                  <a:cubicBezTo>
                    <a:pt x="353" y="864"/>
                    <a:pt x="353" y="864"/>
                    <a:pt x="353" y="864"/>
                  </a:cubicBezTo>
                  <a:cubicBezTo>
                    <a:pt x="350" y="872"/>
                    <a:pt x="343" y="877"/>
                    <a:pt x="335" y="877"/>
                  </a:cubicBezTo>
                  <a:cubicBezTo>
                    <a:pt x="332" y="877"/>
                    <a:pt x="330" y="876"/>
                    <a:pt x="328" y="875"/>
                  </a:cubicBezTo>
                  <a:cubicBezTo>
                    <a:pt x="267" y="850"/>
                    <a:pt x="267" y="850"/>
                    <a:pt x="267" y="850"/>
                  </a:cubicBezTo>
                  <a:cubicBezTo>
                    <a:pt x="262" y="848"/>
                    <a:pt x="258" y="844"/>
                    <a:pt x="257" y="840"/>
                  </a:cubicBezTo>
                  <a:cubicBezTo>
                    <a:pt x="255" y="835"/>
                    <a:pt x="255" y="829"/>
                    <a:pt x="257" y="824"/>
                  </a:cubicBezTo>
                  <a:cubicBezTo>
                    <a:pt x="280" y="769"/>
                    <a:pt x="280" y="769"/>
                    <a:pt x="280" y="769"/>
                  </a:cubicBezTo>
                  <a:cubicBezTo>
                    <a:pt x="283" y="761"/>
                    <a:pt x="280" y="751"/>
                    <a:pt x="273" y="746"/>
                  </a:cubicBezTo>
                  <a:cubicBezTo>
                    <a:pt x="234" y="720"/>
                    <a:pt x="202" y="688"/>
                    <a:pt x="177" y="650"/>
                  </a:cubicBezTo>
                  <a:cubicBezTo>
                    <a:pt x="172" y="643"/>
                    <a:pt x="162" y="640"/>
                    <a:pt x="154" y="643"/>
                  </a:cubicBezTo>
                  <a:cubicBezTo>
                    <a:pt x="98" y="666"/>
                    <a:pt x="98" y="666"/>
                    <a:pt x="98" y="666"/>
                  </a:cubicBezTo>
                  <a:cubicBezTo>
                    <a:pt x="96" y="667"/>
                    <a:pt x="94" y="668"/>
                    <a:pt x="91" y="668"/>
                  </a:cubicBezTo>
                  <a:cubicBezTo>
                    <a:pt x="83" y="668"/>
                    <a:pt x="76" y="663"/>
                    <a:pt x="73" y="656"/>
                  </a:cubicBezTo>
                  <a:cubicBezTo>
                    <a:pt x="48" y="595"/>
                    <a:pt x="48" y="595"/>
                    <a:pt x="48" y="595"/>
                  </a:cubicBezTo>
                  <a:cubicBezTo>
                    <a:pt x="44" y="585"/>
                    <a:pt x="49" y="574"/>
                    <a:pt x="58" y="570"/>
                  </a:cubicBezTo>
                  <a:cubicBezTo>
                    <a:pt x="114" y="547"/>
                    <a:pt x="114" y="547"/>
                    <a:pt x="114" y="547"/>
                  </a:cubicBezTo>
                  <a:cubicBezTo>
                    <a:pt x="122" y="543"/>
                    <a:pt x="127" y="534"/>
                    <a:pt x="125" y="525"/>
                  </a:cubicBezTo>
                  <a:cubicBezTo>
                    <a:pt x="116" y="480"/>
                    <a:pt x="116" y="435"/>
                    <a:pt x="125" y="391"/>
                  </a:cubicBezTo>
                  <a:cubicBezTo>
                    <a:pt x="127" y="382"/>
                    <a:pt x="122" y="373"/>
                    <a:pt x="114" y="369"/>
                  </a:cubicBezTo>
                  <a:cubicBezTo>
                    <a:pt x="58" y="346"/>
                    <a:pt x="58" y="346"/>
                    <a:pt x="58" y="346"/>
                  </a:cubicBezTo>
                  <a:cubicBezTo>
                    <a:pt x="54" y="344"/>
                    <a:pt x="50" y="340"/>
                    <a:pt x="48" y="336"/>
                  </a:cubicBezTo>
                  <a:cubicBezTo>
                    <a:pt x="46" y="331"/>
                    <a:pt x="46" y="325"/>
                    <a:pt x="48" y="320"/>
                  </a:cubicBezTo>
                  <a:cubicBezTo>
                    <a:pt x="73" y="260"/>
                    <a:pt x="73" y="260"/>
                    <a:pt x="73" y="260"/>
                  </a:cubicBezTo>
                  <a:cubicBezTo>
                    <a:pt x="76" y="253"/>
                    <a:pt x="83" y="248"/>
                    <a:pt x="91" y="248"/>
                  </a:cubicBezTo>
                  <a:cubicBezTo>
                    <a:pt x="94" y="248"/>
                    <a:pt x="96" y="248"/>
                    <a:pt x="98" y="249"/>
                  </a:cubicBezTo>
                  <a:cubicBezTo>
                    <a:pt x="154" y="272"/>
                    <a:pt x="154" y="272"/>
                    <a:pt x="154" y="272"/>
                  </a:cubicBezTo>
                  <a:cubicBezTo>
                    <a:pt x="162" y="276"/>
                    <a:pt x="172" y="273"/>
                    <a:pt x="177" y="265"/>
                  </a:cubicBezTo>
                  <a:cubicBezTo>
                    <a:pt x="202" y="227"/>
                    <a:pt x="234" y="195"/>
                    <a:pt x="273" y="170"/>
                  </a:cubicBezTo>
                  <a:cubicBezTo>
                    <a:pt x="280" y="165"/>
                    <a:pt x="283" y="155"/>
                    <a:pt x="280" y="147"/>
                  </a:cubicBezTo>
                  <a:cubicBezTo>
                    <a:pt x="257" y="91"/>
                    <a:pt x="257" y="91"/>
                    <a:pt x="257" y="91"/>
                  </a:cubicBezTo>
                  <a:cubicBezTo>
                    <a:pt x="255" y="87"/>
                    <a:pt x="255" y="81"/>
                    <a:pt x="257" y="76"/>
                  </a:cubicBezTo>
                  <a:cubicBezTo>
                    <a:pt x="258" y="72"/>
                    <a:pt x="262" y="68"/>
                    <a:pt x="267" y="66"/>
                  </a:cubicBezTo>
                  <a:cubicBezTo>
                    <a:pt x="328" y="41"/>
                    <a:pt x="328" y="41"/>
                    <a:pt x="328" y="41"/>
                  </a:cubicBezTo>
                  <a:cubicBezTo>
                    <a:pt x="330" y="40"/>
                    <a:pt x="332" y="39"/>
                    <a:pt x="335" y="39"/>
                  </a:cubicBezTo>
                  <a:cubicBezTo>
                    <a:pt x="343" y="39"/>
                    <a:pt x="350" y="44"/>
                    <a:pt x="353" y="51"/>
                  </a:cubicBezTo>
                  <a:cubicBezTo>
                    <a:pt x="376" y="107"/>
                    <a:pt x="376" y="107"/>
                    <a:pt x="376" y="107"/>
                  </a:cubicBezTo>
                  <a:cubicBezTo>
                    <a:pt x="380" y="115"/>
                    <a:pt x="389" y="120"/>
                    <a:pt x="398" y="118"/>
                  </a:cubicBezTo>
                  <a:cubicBezTo>
                    <a:pt x="442" y="109"/>
                    <a:pt x="488" y="110"/>
                    <a:pt x="532" y="118"/>
                  </a:cubicBezTo>
                  <a:cubicBezTo>
                    <a:pt x="541" y="120"/>
                    <a:pt x="550" y="115"/>
                    <a:pt x="554" y="107"/>
                  </a:cubicBezTo>
                  <a:cubicBezTo>
                    <a:pt x="577" y="51"/>
                    <a:pt x="577" y="51"/>
                    <a:pt x="577" y="51"/>
                  </a:cubicBezTo>
                  <a:cubicBezTo>
                    <a:pt x="580" y="44"/>
                    <a:pt x="587" y="39"/>
                    <a:pt x="595" y="39"/>
                  </a:cubicBezTo>
                  <a:cubicBezTo>
                    <a:pt x="598" y="39"/>
                    <a:pt x="600" y="40"/>
                    <a:pt x="602" y="41"/>
                  </a:cubicBezTo>
                  <a:cubicBezTo>
                    <a:pt x="663" y="66"/>
                    <a:pt x="663" y="66"/>
                    <a:pt x="663" y="66"/>
                  </a:cubicBezTo>
                  <a:cubicBezTo>
                    <a:pt x="668" y="68"/>
                    <a:pt x="672" y="72"/>
                    <a:pt x="673" y="76"/>
                  </a:cubicBezTo>
                  <a:cubicBezTo>
                    <a:pt x="675" y="81"/>
                    <a:pt x="675" y="87"/>
                    <a:pt x="673" y="91"/>
                  </a:cubicBezTo>
                  <a:cubicBezTo>
                    <a:pt x="650" y="147"/>
                    <a:pt x="650" y="147"/>
                    <a:pt x="650" y="147"/>
                  </a:cubicBezTo>
                  <a:cubicBezTo>
                    <a:pt x="647" y="155"/>
                    <a:pt x="650" y="165"/>
                    <a:pt x="657" y="170"/>
                  </a:cubicBezTo>
                  <a:cubicBezTo>
                    <a:pt x="696" y="195"/>
                    <a:pt x="728" y="227"/>
                    <a:pt x="753" y="265"/>
                  </a:cubicBezTo>
                  <a:cubicBezTo>
                    <a:pt x="758" y="273"/>
                    <a:pt x="768" y="276"/>
                    <a:pt x="776" y="272"/>
                  </a:cubicBezTo>
                  <a:cubicBezTo>
                    <a:pt x="832" y="249"/>
                    <a:pt x="832" y="249"/>
                    <a:pt x="832" y="249"/>
                  </a:cubicBezTo>
                  <a:cubicBezTo>
                    <a:pt x="834" y="248"/>
                    <a:pt x="836" y="248"/>
                    <a:pt x="839" y="248"/>
                  </a:cubicBezTo>
                  <a:cubicBezTo>
                    <a:pt x="847" y="248"/>
                    <a:pt x="854" y="253"/>
                    <a:pt x="857" y="260"/>
                  </a:cubicBezTo>
                  <a:cubicBezTo>
                    <a:pt x="882" y="320"/>
                    <a:pt x="882" y="320"/>
                    <a:pt x="882" y="320"/>
                  </a:cubicBezTo>
                  <a:cubicBezTo>
                    <a:pt x="884" y="325"/>
                    <a:pt x="884" y="331"/>
                    <a:pt x="882" y="336"/>
                  </a:cubicBezTo>
                  <a:cubicBezTo>
                    <a:pt x="880" y="340"/>
                    <a:pt x="876" y="344"/>
                    <a:pt x="872" y="346"/>
                  </a:cubicBezTo>
                  <a:cubicBezTo>
                    <a:pt x="816" y="369"/>
                    <a:pt x="816" y="369"/>
                    <a:pt x="816" y="369"/>
                  </a:cubicBezTo>
                  <a:cubicBezTo>
                    <a:pt x="808" y="373"/>
                    <a:pt x="803" y="382"/>
                    <a:pt x="805" y="391"/>
                  </a:cubicBezTo>
                  <a:cubicBezTo>
                    <a:pt x="814" y="435"/>
                    <a:pt x="814" y="480"/>
                    <a:pt x="805" y="525"/>
                  </a:cubicBezTo>
                  <a:cubicBezTo>
                    <a:pt x="803" y="534"/>
                    <a:pt x="808" y="543"/>
                    <a:pt x="816" y="547"/>
                  </a:cubicBezTo>
                  <a:cubicBezTo>
                    <a:pt x="872" y="570"/>
                    <a:pt x="872" y="570"/>
                    <a:pt x="872" y="570"/>
                  </a:cubicBezTo>
                  <a:cubicBezTo>
                    <a:pt x="881" y="574"/>
                    <a:pt x="886" y="585"/>
                    <a:pt x="882" y="595"/>
                  </a:cubicBezTo>
                  <a:close/>
                  <a:moveTo>
                    <a:pt x="882" y="595"/>
                  </a:moveTo>
                  <a:cubicBezTo>
                    <a:pt x="882" y="595"/>
                    <a:pt x="882" y="595"/>
                    <a:pt x="882" y="59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8"/>
            <p:cNvSpPr>
              <a:spLocks noEditPoints="1"/>
            </p:cNvSpPr>
            <p:nvPr/>
          </p:nvSpPr>
          <p:spPr bwMode="auto">
            <a:xfrm>
              <a:off x="2867938" y="2814423"/>
              <a:ext cx="102794" cy="95351"/>
            </a:xfrm>
            <a:custGeom>
              <a:avLst/>
              <a:gdLst>
                <a:gd name="T0" fmla="*/ 398 w 418"/>
                <a:gd name="T1" fmla="*/ 120 h 387"/>
                <a:gd name="T2" fmla="*/ 219 w 418"/>
                <a:gd name="T3" fmla="*/ 0 h 387"/>
                <a:gd name="T4" fmla="*/ 145 w 418"/>
                <a:gd name="T5" fmla="*/ 15 h 387"/>
                <a:gd name="T6" fmla="*/ 41 w 418"/>
                <a:gd name="T7" fmla="*/ 268 h 387"/>
                <a:gd name="T8" fmla="*/ 219 w 418"/>
                <a:gd name="T9" fmla="*/ 387 h 387"/>
                <a:gd name="T10" fmla="*/ 293 w 418"/>
                <a:gd name="T11" fmla="*/ 372 h 387"/>
                <a:gd name="T12" fmla="*/ 398 w 418"/>
                <a:gd name="T13" fmla="*/ 268 h 387"/>
                <a:gd name="T14" fmla="*/ 398 w 418"/>
                <a:gd name="T15" fmla="*/ 120 h 387"/>
                <a:gd name="T16" fmla="*/ 362 w 418"/>
                <a:gd name="T17" fmla="*/ 253 h 387"/>
                <a:gd name="T18" fmla="*/ 278 w 418"/>
                <a:gd name="T19" fmla="*/ 337 h 387"/>
                <a:gd name="T20" fmla="*/ 219 w 418"/>
                <a:gd name="T21" fmla="*/ 349 h 387"/>
                <a:gd name="T22" fmla="*/ 76 w 418"/>
                <a:gd name="T23" fmla="*/ 253 h 387"/>
                <a:gd name="T24" fmla="*/ 160 w 418"/>
                <a:gd name="T25" fmla="*/ 51 h 387"/>
                <a:gd name="T26" fmla="*/ 219 w 418"/>
                <a:gd name="T27" fmla="*/ 39 h 387"/>
                <a:gd name="T28" fmla="*/ 362 w 418"/>
                <a:gd name="T29" fmla="*/ 135 h 387"/>
                <a:gd name="T30" fmla="*/ 362 w 418"/>
                <a:gd name="T31" fmla="*/ 253 h 387"/>
                <a:gd name="T32" fmla="*/ 362 w 418"/>
                <a:gd name="T33" fmla="*/ 253 h 387"/>
                <a:gd name="T34" fmla="*/ 362 w 418"/>
                <a:gd name="T35" fmla="*/ 253 h 3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18" h="387">
                  <a:moveTo>
                    <a:pt x="398" y="120"/>
                  </a:moveTo>
                  <a:cubicBezTo>
                    <a:pt x="368" y="47"/>
                    <a:pt x="298" y="0"/>
                    <a:pt x="219" y="0"/>
                  </a:cubicBezTo>
                  <a:cubicBezTo>
                    <a:pt x="194" y="0"/>
                    <a:pt x="169" y="5"/>
                    <a:pt x="145" y="15"/>
                  </a:cubicBezTo>
                  <a:cubicBezTo>
                    <a:pt x="47" y="56"/>
                    <a:pt x="0" y="169"/>
                    <a:pt x="41" y="268"/>
                  </a:cubicBezTo>
                  <a:cubicBezTo>
                    <a:pt x="71" y="340"/>
                    <a:pt x="141" y="387"/>
                    <a:pt x="219" y="387"/>
                  </a:cubicBezTo>
                  <a:cubicBezTo>
                    <a:pt x="244" y="387"/>
                    <a:pt x="269" y="382"/>
                    <a:pt x="293" y="372"/>
                  </a:cubicBezTo>
                  <a:cubicBezTo>
                    <a:pt x="341" y="352"/>
                    <a:pt x="378" y="315"/>
                    <a:pt x="398" y="268"/>
                  </a:cubicBezTo>
                  <a:cubicBezTo>
                    <a:pt x="418" y="220"/>
                    <a:pt x="418" y="168"/>
                    <a:pt x="398" y="120"/>
                  </a:cubicBezTo>
                  <a:close/>
                  <a:moveTo>
                    <a:pt x="362" y="253"/>
                  </a:moveTo>
                  <a:cubicBezTo>
                    <a:pt x="347" y="291"/>
                    <a:pt x="316" y="321"/>
                    <a:pt x="278" y="337"/>
                  </a:cubicBezTo>
                  <a:cubicBezTo>
                    <a:pt x="259" y="345"/>
                    <a:pt x="240" y="349"/>
                    <a:pt x="219" y="349"/>
                  </a:cubicBezTo>
                  <a:cubicBezTo>
                    <a:pt x="156" y="349"/>
                    <a:pt x="100" y="311"/>
                    <a:pt x="76" y="253"/>
                  </a:cubicBezTo>
                  <a:cubicBezTo>
                    <a:pt x="43" y="174"/>
                    <a:pt x="81" y="83"/>
                    <a:pt x="160" y="51"/>
                  </a:cubicBezTo>
                  <a:cubicBezTo>
                    <a:pt x="179" y="43"/>
                    <a:pt x="199" y="39"/>
                    <a:pt x="219" y="39"/>
                  </a:cubicBezTo>
                  <a:cubicBezTo>
                    <a:pt x="282" y="39"/>
                    <a:pt x="338" y="76"/>
                    <a:pt x="362" y="135"/>
                  </a:cubicBezTo>
                  <a:cubicBezTo>
                    <a:pt x="378" y="173"/>
                    <a:pt x="378" y="215"/>
                    <a:pt x="362" y="253"/>
                  </a:cubicBezTo>
                  <a:close/>
                  <a:moveTo>
                    <a:pt x="362" y="253"/>
                  </a:moveTo>
                  <a:cubicBezTo>
                    <a:pt x="362" y="253"/>
                    <a:pt x="362" y="253"/>
                    <a:pt x="362" y="25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71" name="Group 70"/>
          <p:cNvGrpSpPr/>
          <p:nvPr/>
        </p:nvGrpSpPr>
        <p:grpSpPr>
          <a:xfrm>
            <a:off x="6689196" y="4308642"/>
            <a:ext cx="408502" cy="293240"/>
            <a:chOff x="3503613" y="2755900"/>
            <a:chExt cx="338137" cy="220663"/>
          </a:xfrm>
          <a:solidFill>
            <a:srgbClr val="0070C0"/>
          </a:solidFill>
        </p:grpSpPr>
        <p:sp>
          <p:nvSpPr>
            <p:cNvPr id="72" name="Freeform 5"/>
            <p:cNvSpPr>
              <a:spLocks noEditPoints="1"/>
            </p:cNvSpPr>
            <p:nvPr/>
          </p:nvSpPr>
          <p:spPr bwMode="auto">
            <a:xfrm>
              <a:off x="3503613" y="2755900"/>
              <a:ext cx="230187" cy="130175"/>
            </a:xfrm>
            <a:custGeom>
              <a:avLst/>
              <a:gdLst>
                <a:gd name="T0" fmla="*/ 1055 w 1068"/>
                <a:gd name="T1" fmla="*/ 200 h 604"/>
                <a:gd name="T2" fmla="*/ 660 w 1068"/>
                <a:gd name="T3" fmla="*/ 64 h 604"/>
                <a:gd name="T4" fmla="*/ 545 w 1068"/>
                <a:gd name="T5" fmla="*/ 71 h 604"/>
                <a:gd name="T6" fmla="*/ 525 w 1068"/>
                <a:gd name="T7" fmla="*/ 80 h 604"/>
                <a:gd name="T8" fmla="*/ 438 w 1068"/>
                <a:gd name="T9" fmla="*/ 85 h 604"/>
                <a:gd name="T10" fmla="*/ 404 w 1068"/>
                <a:gd name="T11" fmla="*/ 73 h 604"/>
                <a:gd name="T12" fmla="*/ 400 w 1068"/>
                <a:gd name="T13" fmla="*/ 70 h 604"/>
                <a:gd name="T14" fmla="*/ 197 w 1068"/>
                <a:gd name="T15" fmla="*/ 2 h 604"/>
                <a:gd name="T16" fmla="*/ 183 w 1068"/>
                <a:gd name="T17" fmla="*/ 3 h 604"/>
                <a:gd name="T18" fmla="*/ 173 w 1068"/>
                <a:gd name="T19" fmla="*/ 13 h 604"/>
                <a:gd name="T20" fmla="*/ 3 w 1068"/>
                <a:gd name="T21" fmla="*/ 509 h 604"/>
                <a:gd name="T22" fmla="*/ 15 w 1068"/>
                <a:gd name="T23" fmla="*/ 533 h 604"/>
                <a:gd name="T24" fmla="*/ 217 w 1068"/>
                <a:gd name="T25" fmla="*/ 603 h 604"/>
                <a:gd name="T26" fmla="*/ 224 w 1068"/>
                <a:gd name="T27" fmla="*/ 604 h 604"/>
                <a:gd name="T28" fmla="*/ 232 w 1068"/>
                <a:gd name="T29" fmla="*/ 602 h 604"/>
                <a:gd name="T30" fmla="*/ 242 w 1068"/>
                <a:gd name="T31" fmla="*/ 591 h 604"/>
                <a:gd name="T32" fmla="*/ 405 w 1068"/>
                <a:gd name="T33" fmla="*/ 115 h 604"/>
                <a:gd name="T34" fmla="*/ 426 w 1068"/>
                <a:gd name="T35" fmla="*/ 122 h 604"/>
                <a:gd name="T36" fmla="*/ 542 w 1068"/>
                <a:gd name="T37" fmla="*/ 115 h 604"/>
                <a:gd name="T38" fmla="*/ 562 w 1068"/>
                <a:gd name="T39" fmla="*/ 106 h 604"/>
                <a:gd name="T40" fmla="*/ 648 w 1068"/>
                <a:gd name="T41" fmla="*/ 100 h 604"/>
                <a:gd name="T42" fmla="*/ 1028 w 1068"/>
                <a:gd name="T43" fmla="*/ 231 h 604"/>
                <a:gd name="T44" fmla="*/ 997 w 1068"/>
                <a:gd name="T45" fmla="*/ 290 h 604"/>
                <a:gd name="T46" fmla="*/ 917 w 1068"/>
                <a:gd name="T47" fmla="*/ 292 h 604"/>
                <a:gd name="T48" fmla="*/ 751 w 1068"/>
                <a:gd name="T49" fmla="*/ 235 h 604"/>
                <a:gd name="T50" fmla="*/ 736 w 1068"/>
                <a:gd name="T51" fmla="*/ 236 h 604"/>
                <a:gd name="T52" fmla="*/ 726 w 1068"/>
                <a:gd name="T53" fmla="*/ 248 h 604"/>
                <a:gd name="T54" fmla="*/ 625 w 1068"/>
                <a:gd name="T55" fmla="*/ 381 h 604"/>
                <a:gd name="T56" fmla="*/ 446 w 1068"/>
                <a:gd name="T57" fmla="*/ 384 h 604"/>
                <a:gd name="T58" fmla="*/ 421 w 1068"/>
                <a:gd name="T59" fmla="*/ 396 h 604"/>
                <a:gd name="T60" fmla="*/ 433 w 1068"/>
                <a:gd name="T61" fmla="*/ 420 h 604"/>
                <a:gd name="T62" fmla="*/ 539 w 1068"/>
                <a:gd name="T63" fmla="*/ 440 h 604"/>
                <a:gd name="T64" fmla="*/ 643 w 1068"/>
                <a:gd name="T65" fmla="*/ 414 h 604"/>
                <a:gd name="T66" fmla="*/ 757 w 1068"/>
                <a:gd name="T67" fmla="*/ 277 h 604"/>
                <a:gd name="T68" fmla="*/ 904 w 1068"/>
                <a:gd name="T69" fmla="*/ 328 h 604"/>
                <a:gd name="T70" fmla="*/ 1018 w 1068"/>
                <a:gd name="T71" fmla="*/ 321 h 604"/>
                <a:gd name="T72" fmla="*/ 1068 w 1068"/>
                <a:gd name="T73" fmla="*/ 219 h 604"/>
                <a:gd name="T74" fmla="*/ 1055 w 1068"/>
                <a:gd name="T75" fmla="*/ 200 h 604"/>
                <a:gd name="T76" fmla="*/ 212 w 1068"/>
                <a:gd name="T77" fmla="*/ 560 h 604"/>
                <a:gd name="T78" fmla="*/ 46 w 1068"/>
                <a:gd name="T79" fmla="*/ 503 h 604"/>
                <a:gd name="T80" fmla="*/ 203 w 1068"/>
                <a:gd name="T81" fmla="*/ 44 h 604"/>
                <a:gd name="T82" fmla="*/ 365 w 1068"/>
                <a:gd name="T83" fmla="*/ 100 h 604"/>
                <a:gd name="T84" fmla="*/ 369 w 1068"/>
                <a:gd name="T85" fmla="*/ 101 h 604"/>
                <a:gd name="T86" fmla="*/ 369 w 1068"/>
                <a:gd name="T87" fmla="*/ 102 h 604"/>
                <a:gd name="T88" fmla="*/ 212 w 1068"/>
                <a:gd name="T89" fmla="*/ 560 h 604"/>
                <a:gd name="T90" fmla="*/ 212 w 1068"/>
                <a:gd name="T91" fmla="*/ 560 h 604"/>
                <a:gd name="T92" fmla="*/ 212 w 1068"/>
                <a:gd name="T93" fmla="*/ 56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068" h="604">
                  <a:moveTo>
                    <a:pt x="1055" y="200"/>
                  </a:moveTo>
                  <a:cubicBezTo>
                    <a:pt x="660" y="64"/>
                    <a:pt x="660" y="64"/>
                    <a:pt x="660" y="64"/>
                  </a:cubicBezTo>
                  <a:cubicBezTo>
                    <a:pt x="623" y="51"/>
                    <a:pt x="581" y="53"/>
                    <a:pt x="545" y="71"/>
                  </a:cubicBezTo>
                  <a:cubicBezTo>
                    <a:pt x="525" y="80"/>
                    <a:pt x="525" y="80"/>
                    <a:pt x="525" y="80"/>
                  </a:cubicBezTo>
                  <a:cubicBezTo>
                    <a:pt x="498" y="93"/>
                    <a:pt x="466" y="95"/>
                    <a:pt x="438" y="85"/>
                  </a:cubicBezTo>
                  <a:cubicBezTo>
                    <a:pt x="404" y="73"/>
                    <a:pt x="404" y="73"/>
                    <a:pt x="404" y="73"/>
                  </a:cubicBezTo>
                  <a:cubicBezTo>
                    <a:pt x="403" y="72"/>
                    <a:pt x="401" y="71"/>
                    <a:pt x="400" y="70"/>
                  </a:cubicBezTo>
                  <a:cubicBezTo>
                    <a:pt x="197" y="2"/>
                    <a:pt x="197" y="2"/>
                    <a:pt x="197" y="2"/>
                  </a:cubicBezTo>
                  <a:cubicBezTo>
                    <a:pt x="193" y="0"/>
                    <a:pt x="187" y="0"/>
                    <a:pt x="183" y="3"/>
                  </a:cubicBezTo>
                  <a:cubicBezTo>
                    <a:pt x="178" y="5"/>
                    <a:pt x="175" y="9"/>
                    <a:pt x="173" y="13"/>
                  </a:cubicBezTo>
                  <a:cubicBezTo>
                    <a:pt x="3" y="509"/>
                    <a:pt x="3" y="509"/>
                    <a:pt x="3" y="509"/>
                  </a:cubicBezTo>
                  <a:cubicBezTo>
                    <a:pt x="0" y="519"/>
                    <a:pt x="5" y="530"/>
                    <a:pt x="15" y="533"/>
                  </a:cubicBezTo>
                  <a:cubicBezTo>
                    <a:pt x="217" y="603"/>
                    <a:pt x="217" y="603"/>
                    <a:pt x="217" y="603"/>
                  </a:cubicBezTo>
                  <a:cubicBezTo>
                    <a:pt x="220" y="604"/>
                    <a:pt x="222" y="604"/>
                    <a:pt x="224" y="604"/>
                  </a:cubicBezTo>
                  <a:cubicBezTo>
                    <a:pt x="227" y="604"/>
                    <a:pt x="230" y="604"/>
                    <a:pt x="232" y="602"/>
                  </a:cubicBezTo>
                  <a:cubicBezTo>
                    <a:pt x="237" y="600"/>
                    <a:pt x="240" y="596"/>
                    <a:pt x="242" y="591"/>
                  </a:cubicBezTo>
                  <a:cubicBezTo>
                    <a:pt x="405" y="115"/>
                    <a:pt x="405" y="115"/>
                    <a:pt x="405" y="115"/>
                  </a:cubicBezTo>
                  <a:cubicBezTo>
                    <a:pt x="426" y="122"/>
                    <a:pt x="426" y="122"/>
                    <a:pt x="426" y="122"/>
                  </a:cubicBezTo>
                  <a:cubicBezTo>
                    <a:pt x="464" y="135"/>
                    <a:pt x="506" y="133"/>
                    <a:pt x="542" y="115"/>
                  </a:cubicBezTo>
                  <a:cubicBezTo>
                    <a:pt x="562" y="106"/>
                    <a:pt x="562" y="106"/>
                    <a:pt x="562" y="106"/>
                  </a:cubicBezTo>
                  <a:cubicBezTo>
                    <a:pt x="589" y="92"/>
                    <a:pt x="620" y="91"/>
                    <a:pt x="648" y="100"/>
                  </a:cubicBezTo>
                  <a:cubicBezTo>
                    <a:pt x="1028" y="231"/>
                    <a:pt x="1028" y="231"/>
                    <a:pt x="1028" y="231"/>
                  </a:cubicBezTo>
                  <a:cubicBezTo>
                    <a:pt x="1025" y="248"/>
                    <a:pt x="1017" y="276"/>
                    <a:pt x="997" y="290"/>
                  </a:cubicBezTo>
                  <a:cubicBezTo>
                    <a:pt x="978" y="303"/>
                    <a:pt x="951" y="303"/>
                    <a:pt x="917" y="292"/>
                  </a:cubicBezTo>
                  <a:cubicBezTo>
                    <a:pt x="751" y="235"/>
                    <a:pt x="751" y="235"/>
                    <a:pt x="751" y="235"/>
                  </a:cubicBezTo>
                  <a:cubicBezTo>
                    <a:pt x="746" y="233"/>
                    <a:pt x="741" y="234"/>
                    <a:pt x="736" y="236"/>
                  </a:cubicBezTo>
                  <a:cubicBezTo>
                    <a:pt x="731" y="239"/>
                    <a:pt x="728" y="243"/>
                    <a:pt x="726" y="248"/>
                  </a:cubicBezTo>
                  <a:cubicBezTo>
                    <a:pt x="726" y="249"/>
                    <a:pt x="701" y="340"/>
                    <a:pt x="625" y="381"/>
                  </a:cubicBezTo>
                  <a:cubicBezTo>
                    <a:pt x="576" y="407"/>
                    <a:pt x="516" y="408"/>
                    <a:pt x="446" y="384"/>
                  </a:cubicBezTo>
                  <a:cubicBezTo>
                    <a:pt x="436" y="381"/>
                    <a:pt x="425" y="386"/>
                    <a:pt x="421" y="396"/>
                  </a:cubicBezTo>
                  <a:cubicBezTo>
                    <a:pt x="418" y="406"/>
                    <a:pt x="423" y="417"/>
                    <a:pt x="433" y="420"/>
                  </a:cubicBezTo>
                  <a:cubicBezTo>
                    <a:pt x="471" y="433"/>
                    <a:pt x="506" y="440"/>
                    <a:pt x="539" y="440"/>
                  </a:cubicBezTo>
                  <a:cubicBezTo>
                    <a:pt x="577" y="440"/>
                    <a:pt x="611" y="431"/>
                    <a:pt x="643" y="414"/>
                  </a:cubicBezTo>
                  <a:cubicBezTo>
                    <a:pt x="711" y="378"/>
                    <a:pt x="744" y="310"/>
                    <a:pt x="757" y="277"/>
                  </a:cubicBezTo>
                  <a:cubicBezTo>
                    <a:pt x="904" y="328"/>
                    <a:pt x="904" y="328"/>
                    <a:pt x="904" y="328"/>
                  </a:cubicBezTo>
                  <a:cubicBezTo>
                    <a:pt x="951" y="344"/>
                    <a:pt x="989" y="341"/>
                    <a:pt x="1018" y="321"/>
                  </a:cubicBezTo>
                  <a:cubicBezTo>
                    <a:pt x="1065" y="289"/>
                    <a:pt x="1068" y="221"/>
                    <a:pt x="1068" y="219"/>
                  </a:cubicBezTo>
                  <a:cubicBezTo>
                    <a:pt x="1068" y="210"/>
                    <a:pt x="1063" y="203"/>
                    <a:pt x="1055" y="200"/>
                  </a:cubicBezTo>
                  <a:close/>
                  <a:moveTo>
                    <a:pt x="212" y="560"/>
                  </a:moveTo>
                  <a:cubicBezTo>
                    <a:pt x="46" y="503"/>
                    <a:pt x="46" y="503"/>
                    <a:pt x="46" y="503"/>
                  </a:cubicBezTo>
                  <a:cubicBezTo>
                    <a:pt x="203" y="44"/>
                    <a:pt x="203" y="44"/>
                    <a:pt x="203" y="44"/>
                  </a:cubicBezTo>
                  <a:cubicBezTo>
                    <a:pt x="365" y="100"/>
                    <a:pt x="365" y="100"/>
                    <a:pt x="365" y="100"/>
                  </a:cubicBezTo>
                  <a:cubicBezTo>
                    <a:pt x="369" y="101"/>
                    <a:pt x="369" y="101"/>
                    <a:pt x="369" y="101"/>
                  </a:cubicBezTo>
                  <a:cubicBezTo>
                    <a:pt x="369" y="102"/>
                    <a:pt x="369" y="102"/>
                    <a:pt x="369" y="102"/>
                  </a:cubicBezTo>
                  <a:lnTo>
                    <a:pt x="212" y="560"/>
                  </a:lnTo>
                  <a:close/>
                  <a:moveTo>
                    <a:pt x="212" y="560"/>
                  </a:moveTo>
                  <a:cubicBezTo>
                    <a:pt x="212" y="560"/>
                    <a:pt x="212" y="560"/>
                    <a:pt x="212" y="56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6"/>
            <p:cNvSpPr>
              <a:spLocks noEditPoints="1"/>
            </p:cNvSpPr>
            <p:nvPr/>
          </p:nvSpPr>
          <p:spPr bwMode="auto">
            <a:xfrm>
              <a:off x="3570288" y="2755900"/>
              <a:ext cx="271462" cy="220663"/>
            </a:xfrm>
            <a:custGeom>
              <a:avLst/>
              <a:gdLst>
                <a:gd name="T0" fmla="*/ 1022 w 1257"/>
                <a:gd name="T1" fmla="*/ 11 h 1017"/>
                <a:gd name="T2" fmla="*/ 996 w 1257"/>
                <a:gd name="T3" fmla="*/ 3 h 1017"/>
                <a:gd name="T4" fmla="*/ 795 w 1257"/>
                <a:gd name="T5" fmla="*/ 122 h 1017"/>
                <a:gd name="T6" fmla="*/ 944 w 1257"/>
                <a:gd name="T7" fmla="*/ 649 h 1017"/>
                <a:gd name="T8" fmla="*/ 362 w 1257"/>
                <a:gd name="T9" fmla="*/ 975 h 1017"/>
                <a:gd name="T10" fmla="*/ 305 w 1257"/>
                <a:gd name="T11" fmla="*/ 955 h 1017"/>
                <a:gd name="T12" fmla="*/ 324 w 1257"/>
                <a:gd name="T13" fmla="*/ 897 h 1017"/>
                <a:gd name="T14" fmla="*/ 539 w 1257"/>
                <a:gd name="T15" fmla="*/ 771 h 1017"/>
                <a:gd name="T16" fmla="*/ 312 w 1257"/>
                <a:gd name="T17" fmla="*/ 861 h 1017"/>
                <a:gd name="T18" fmla="*/ 154 w 1257"/>
                <a:gd name="T19" fmla="*/ 891 h 1017"/>
                <a:gd name="T20" fmla="*/ 469 w 1257"/>
                <a:gd name="T21" fmla="*/ 689 h 1017"/>
                <a:gd name="T22" fmla="*/ 452 w 1257"/>
                <a:gd name="T23" fmla="*/ 654 h 1017"/>
                <a:gd name="T24" fmla="*/ 156 w 1257"/>
                <a:gd name="T25" fmla="*/ 799 h 1017"/>
                <a:gd name="T26" fmla="*/ 63 w 1257"/>
                <a:gd name="T27" fmla="*/ 797 h 1017"/>
                <a:gd name="T28" fmla="*/ 119 w 1257"/>
                <a:gd name="T29" fmla="*/ 722 h 1017"/>
                <a:gd name="T30" fmla="*/ 393 w 1257"/>
                <a:gd name="T31" fmla="*/ 567 h 1017"/>
                <a:gd name="T32" fmla="*/ 197 w 1257"/>
                <a:gd name="T33" fmla="*/ 641 h 1017"/>
                <a:gd name="T34" fmla="*/ 70 w 1257"/>
                <a:gd name="T35" fmla="*/ 689 h 1017"/>
                <a:gd name="T36" fmla="*/ 43 w 1257"/>
                <a:gd name="T37" fmla="*/ 635 h 1017"/>
                <a:gd name="T38" fmla="*/ 205 w 1257"/>
                <a:gd name="T39" fmla="*/ 541 h 1017"/>
                <a:gd name="T40" fmla="*/ 189 w 1257"/>
                <a:gd name="T41" fmla="*/ 507 h 1017"/>
                <a:gd name="T42" fmla="*/ 7 w 1257"/>
                <a:gd name="T43" fmla="*/ 622 h 1017"/>
                <a:gd name="T44" fmla="*/ 45 w 1257"/>
                <a:gd name="T45" fmla="*/ 720 h 1017"/>
                <a:gd name="T46" fmla="*/ 102 w 1257"/>
                <a:gd name="T47" fmla="*/ 859 h 1017"/>
                <a:gd name="T48" fmla="*/ 120 w 1257"/>
                <a:gd name="T49" fmla="*/ 907 h 1017"/>
                <a:gd name="T50" fmla="*/ 228 w 1257"/>
                <a:gd name="T51" fmla="*/ 944 h 1017"/>
                <a:gd name="T52" fmla="*/ 271 w 1257"/>
                <a:gd name="T53" fmla="*/ 971 h 1017"/>
                <a:gd name="T54" fmla="*/ 344 w 1257"/>
                <a:gd name="T55" fmla="*/ 1017 h 1017"/>
                <a:gd name="T56" fmla="*/ 748 w 1257"/>
                <a:gd name="T57" fmla="*/ 828 h 1017"/>
                <a:gd name="T58" fmla="*/ 1054 w 1257"/>
                <a:gd name="T59" fmla="*/ 599 h 1017"/>
                <a:gd name="T60" fmla="*/ 1253 w 1257"/>
                <a:gd name="T61" fmla="*/ 481 h 1017"/>
                <a:gd name="T62" fmla="*/ 838 w 1257"/>
                <a:gd name="T63" fmla="*/ 123 h 1017"/>
                <a:gd name="T64" fmla="*/ 1209 w 1257"/>
                <a:gd name="T65" fmla="*/ 482 h 1017"/>
                <a:gd name="T66" fmla="*/ 1051 w 1257"/>
                <a:gd name="T67" fmla="*/ 559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257" h="1017">
                  <a:moveTo>
                    <a:pt x="1253" y="481"/>
                  </a:moveTo>
                  <a:cubicBezTo>
                    <a:pt x="1022" y="11"/>
                    <a:pt x="1022" y="11"/>
                    <a:pt x="1022" y="11"/>
                  </a:cubicBezTo>
                  <a:cubicBezTo>
                    <a:pt x="1019" y="7"/>
                    <a:pt x="1016" y="3"/>
                    <a:pt x="1011" y="2"/>
                  </a:cubicBezTo>
                  <a:cubicBezTo>
                    <a:pt x="1006" y="0"/>
                    <a:pt x="1001" y="1"/>
                    <a:pt x="996" y="3"/>
                  </a:cubicBezTo>
                  <a:cubicBezTo>
                    <a:pt x="804" y="97"/>
                    <a:pt x="804" y="97"/>
                    <a:pt x="804" y="97"/>
                  </a:cubicBezTo>
                  <a:cubicBezTo>
                    <a:pt x="794" y="102"/>
                    <a:pt x="790" y="113"/>
                    <a:pt x="795" y="122"/>
                  </a:cubicBezTo>
                  <a:cubicBezTo>
                    <a:pt x="1019" y="580"/>
                    <a:pt x="1019" y="580"/>
                    <a:pt x="1019" y="580"/>
                  </a:cubicBezTo>
                  <a:cubicBezTo>
                    <a:pt x="944" y="649"/>
                    <a:pt x="944" y="649"/>
                    <a:pt x="944" y="649"/>
                  </a:cubicBezTo>
                  <a:cubicBezTo>
                    <a:pt x="880" y="707"/>
                    <a:pt x="808" y="756"/>
                    <a:pt x="730" y="794"/>
                  </a:cubicBezTo>
                  <a:cubicBezTo>
                    <a:pt x="362" y="975"/>
                    <a:pt x="362" y="975"/>
                    <a:pt x="362" y="975"/>
                  </a:cubicBezTo>
                  <a:cubicBezTo>
                    <a:pt x="352" y="980"/>
                    <a:pt x="340" y="980"/>
                    <a:pt x="329" y="977"/>
                  </a:cubicBezTo>
                  <a:cubicBezTo>
                    <a:pt x="318" y="973"/>
                    <a:pt x="310" y="965"/>
                    <a:pt x="305" y="955"/>
                  </a:cubicBezTo>
                  <a:cubicBezTo>
                    <a:pt x="299" y="945"/>
                    <a:pt x="299" y="933"/>
                    <a:pt x="303" y="922"/>
                  </a:cubicBezTo>
                  <a:cubicBezTo>
                    <a:pt x="307" y="911"/>
                    <a:pt x="314" y="903"/>
                    <a:pt x="324" y="897"/>
                  </a:cubicBezTo>
                  <a:cubicBezTo>
                    <a:pt x="530" y="797"/>
                    <a:pt x="530" y="797"/>
                    <a:pt x="530" y="797"/>
                  </a:cubicBezTo>
                  <a:cubicBezTo>
                    <a:pt x="540" y="792"/>
                    <a:pt x="544" y="781"/>
                    <a:pt x="539" y="771"/>
                  </a:cubicBezTo>
                  <a:cubicBezTo>
                    <a:pt x="534" y="761"/>
                    <a:pt x="523" y="758"/>
                    <a:pt x="514" y="762"/>
                  </a:cubicBezTo>
                  <a:cubicBezTo>
                    <a:pt x="312" y="861"/>
                    <a:pt x="312" y="861"/>
                    <a:pt x="312" y="861"/>
                  </a:cubicBezTo>
                  <a:cubicBezTo>
                    <a:pt x="211" y="910"/>
                    <a:pt x="211" y="910"/>
                    <a:pt x="211" y="910"/>
                  </a:cubicBezTo>
                  <a:cubicBezTo>
                    <a:pt x="190" y="921"/>
                    <a:pt x="164" y="912"/>
                    <a:pt x="154" y="891"/>
                  </a:cubicBezTo>
                  <a:cubicBezTo>
                    <a:pt x="143" y="870"/>
                    <a:pt x="152" y="844"/>
                    <a:pt x="173" y="833"/>
                  </a:cubicBezTo>
                  <a:cubicBezTo>
                    <a:pt x="469" y="689"/>
                    <a:pt x="469" y="689"/>
                    <a:pt x="469" y="689"/>
                  </a:cubicBezTo>
                  <a:cubicBezTo>
                    <a:pt x="478" y="684"/>
                    <a:pt x="482" y="673"/>
                    <a:pt x="478" y="663"/>
                  </a:cubicBezTo>
                  <a:cubicBezTo>
                    <a:pt x="473" y="654"/>
                    <a:pt x="461" y="650"/>
                    <a:pt x="452" y="654"/>
                  </a:cubicBezTo>
                  <a:cubicBezTo>
                    <a:pt x="233" y="761"/>
                    <a:pt x="233" y="761"/>
                    <a:pt x="233" y="761"/>
                  </a:cubicBezTo>
                  <a:cubicBezTo>
                    <a:pt x="156" y="799"/>
                    <a:pt x="156" y="799"/>
                    <a:pt x="156" y="799"/>
                  </a:cubicBezTo>
                  <a:cubicBezTo>
                    <a:pt x="120" y="817"/>
                    <a:pt x="120" y="817"/>
                    <a:pt x="120" y="817"/>
                  </a:cubicBezTo>
                  <a:cubicBezTo>
                    <a:pt x="99" y="827"/>
                    <a:pt x="73" y="818"/>
                    <a:pt x="63" y="797"/>
                  </a:cubicBezTo>
                  <a:cubicBezTo>
                    <a:pt x="53" y="776"/>
                    <a:pt x="61" y="750"/>
                    <a:pt x="83" y="740"/>
                  </a:cubicBezTo>
                  <a:cubicBezTo>
                    <a:pt x="119" y="722"/>
                    <a:pt x="119" y="722"/>
                    <a:pt x="119" y="722"/>
                  </a:cubicBezTo>
                  <a:cubicBezTo>
                    <a:pt x="384" y="592"/>
                    <a:pt x="384" y="592"/>
                    <a:pt x="384" y="592"/>
                  </a:cubicBezTo>
                  <a:cubicBezTo>
                    <a:pt x="393" y="587"/>
                    <a:pt x="397" y="576"/>
                    <a:pt x="393" y="567"/>
                  </a:cubicBezTo>
                  <a:cubicBezTo>
                    <a:pt x="388" y="557"/>
                    <a:pt x="376" y="553"/>
                    <a:pt x="367" y="558"/>
                  </a:cubicBezTo>
                  <a:cubicBezTo>
                    <a:pt x="197" y="641"/>
                    <a:pt x="197" y="641"/>
                    <a:pt x="197" y="641"/>
                  </a:cubicBezTo>
                  <a:cubicBezTo>
                    <a:pt x="102" y="687"/>
                    <a:pt x="102" y="687"/>
                    <a:pt x="102" y="687"/>
                  </a:cubicBezTo>
                  <a:cubicBezTo>
                    <a:pt x="92" y="692"/>
                    <a:pt x="81" y="693"/>
                    <a:pt x="70" y="689"/>
                  </a:cubicBezTo>
                  <a:cubicBezTo>
                    <a:pt x="59" y="685"/>
                    <a:pt x="50" y="678"/>
                    <a:pt x="45" y="667"/>
                  </a:cubicBezTo>
                  <a:cubicBezTo>
                    <a:pt x="40" y="657"/>
                    <a:pt x="39" y="646"/>
                    <a:pt x="43" y="635"/>
                  </a:cubicBezTo>
                  <a:cubicBezTo>
                    <a:pt x="47" y="624"/>
                    <a:pt x="55" y="615"/>
                    <a:pt x="65" y="610"/>
                  </a:cubicBezTo>
                  <a:cubicBezTo>
                    <a:pt x="205" y="541"/>
                    <a:pt x="205" y="541"/>
                    <a:pt x="205" y="541"/>
                  </a:cubicBezTo>
                  <a:cubicBezTo>
                    <a:pt x="215" y="537"/>
                    <a:pt x="219" y="525"/>
                    <a:pt x="214" y="516"/>
                  </a:cubicBezTo>
                  <a:cubicBezTo>
                    <a:pt x="210" y="506"/>
                    <a:pt x="198" y="502"/>
                    <a:pt x="189" y="507"/>
                  </a:cubicBezTo>
                  <a:cubicBezTo>
                    <a:pt x="48" y="576"/>
                    <a:pt x="48" y="576"/>
                    <a:pt x="48" y="576"/>
                  </a:cubicBezTo>
                  <a:cubicBezTo>
                    <a:pt x="29" y="585"/>
                    <a:pt x="14" y="602"/>
                    <a:pt x="7" y="622"/>
                  </a:cubicBezTo>
                  <a:cubicBezTo>
                    <a:pt x="0" y="643"/>
                    <a:pt x="1" y="665"/>
                    <a:pt x="11" y="684"/>
                  </a:cubicBezTo>
                  <a:cubicBezTo>
                    <a:pt x="18" y="700"/>
                    <a:pt x="30" y="712"/>
                    <a:pt x="45" y="720"/>
                  </a:cubicBezTo>
                  <a:cubicBezTo>
                    <a:pt x="21" y="744"/>
                    <a:pt x="13" y="781"/>
                    <a:pt x="29" y="813"/>
                  </a:cubicBezTo>
                  <a:cubicBezTo>
                    <a:pt x="43" y="842"/>
                    <a:pt x="72" y="859"/>
                    <a:pt x="102" y="859"/>
                  </a:cubicBezTo>
                  <a:cubicBezTo>
                    <a:pt x="106" y="859"/>
                    <a:pt x="109" y="858"/>
                    <a:pt x="113" y="858"/>
                  </a:cubicBezTo>
                  <a:cubicBezTo>
                    <a:pt x="110" y="874"/>
                    <a:pt x="112" y="891"/>
                    <a:pt x="120" y="907"/>
                  </a:cubicBezTo>
                  <a:cubicBezTo>
                    <a:pt x="134" y="936"/>
                    <a:pt x="163" y="953"/>
                    <a:pt x="193" y="953"/>
                  </a:cubicBezTo>
                  <a:cubicBezTo>
                    <a:pt x="204" y="953"/>
                    <a:pt x="217" y="950"/>
                    <a:pt x="228" y="944"/>
                  </a:cubicBezTo>
                  <a:cubicBezTo>
                    <a:pt x="263" y="927"/>
                    <a:pt x="263" y="927"/>
                    <a:pt x="263" y="927"/>
                  </a:cubicBezTo>
                  <a:cubicBezTo>
                    <a:pt x="261" y="942"/>
                    <a:pt x="264" y="957"/>
                    <a:pt x="271" y="971"/>
                  </a:cubicBezTo>
                  <a:cubicBezTo>
                    <a:pt x="281" y="990"/>
                    <a:pt x="297" y="1005"/>
                    <a:pt x="318" y="1012"/>
                  </a:cubicBezTo>
                  <a:cubicBezTo>
                    <a:pt x="326" y="1015"/>
                    <a:pt x="335" y="1017"/>
                    <a:pt x="344" y="1017"/>
                  </a:cubicBezTo>
                  <a:cubicBezTo>
                    <a:pt x="356" y="1017"/>
                    <a:pt x="369" y="1014"/>
                    <a:pt x="380" y="1008"/>
                  </a:cubicBezTo>
                  <a:cubicBezTo>
                    <a:pt x="748" y="828"/>
                    <a:pt x="748" y="828"/>
                    <a:pt x="748" y="828"/>
                  </a:cubicBezTo>
                  <a:cubicBezTo>
                    <a:pt x="829" y="788"/>
                    <a:pt x="904" y="737"/>
                    <a:pt x="971" y="676"/>
                  </a:cubicBezTo>
                  <a:cubicBezTo>
                    <a:pt x="1054" y="599"/>
                    <a:pt x="1054" y="599"/>
                    <a:pt x="1054" y="599"/>
                  </a:cubicBezTo>
                  <a:cubicBezTo>
                    <a:pt x="1244" y="506"/>
                    <a:pt x="1244" y="506"/>
                    <a:pt x="1244" y="506"/>
                  </a:cubicBezTo>
                  <a:cubicBezTo>
                    <a:pt x="1253" y="502"/>
                    <a:pt x="1257" y="490"/>
                    <a:pt x="1253" y="481"/>
                  </a:cubicBezTo>
                  <a:close/>
                  <a:moveTo>
                    <a:pt x="1051" y="559"/>
                  </a:moveTo>
                  <a:cubicBezTo>
                    <a:pt x="838" y="123"/>
                    <a:pt x="838" y="123"/>
                    <a:pt x="838" y="123"/>
                  </a:cubicBezTo>
                  <a:cubicBezTo>
                    <a:pt x="996" y="46"/>
                    <a:pt x="996" y="46"/>
                    <a:pt x="996" y="46"/>
                  </a:cubicBezTo>
                  <a:cubicBezTo>
                    <a:pt x="1209" y="482"/>
                    <a:pt x="1209" y="482"/>
                    <a:pt x="1209" y="482"/>
                  </a:cubicBezTo>
                  <a:lnTo>
                    <a:pt x="1051" y="559"/>
                  </a:lnTo>
                  <a:close/>
                  <a:moveTo>
                    <a:pt x="1051" y="559"/>
                  </a:moveTo>
                  <a:cubicBezTo>
                    <a:pt x="1051" y="559"/>
                    <a:pt x="1051" y="559"/>
                    <a:pt x="1051" y="5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74" name="Group 73"/>
          <p:cNvGrpSpPr/>
          <p:nvPr/>
        </p:nvGrpSpPr>
        <p:grpSpPr>
          <a:xfrm>
            <a:off x="6686180" y="2092213"/>
            <a:ext cx="350267" cy="352121"/>
            <a:chOff x="4289425" y="2698750"/>
            <a:chExt cx="300038" cy="301626"/>
          </a:xfrm>
          <a:solidFill>
            <a:srgbClr val="8FC801"/>
          </a:solidFill>
        </p:grpSpPr>
        <p:sp>
          <p:nvSpPr>
            <p:cNvPr id="75" name="Freeform 10"/>
            <p:cNvSpPr>
              <a:spLocks noEditPoints="1"/>
            </p:cNvSpPr>
            <p:nvPr/>
          </p:nvSpPr>
          <p:spPr bwMode="auto">
            <a:xfrm>
              <a:off x="4413250" y="2916238"/>
              <a:ext cx="52388" cy="84138"/>
            </a:xfrm>
            <a:custGeom>
              <a:avLst/>
              <a:gdLst>
                <a:gd name="T0" fmla="*/ 153 w 268"/>
                <a:gd name="T1" fmla="*/ 174 h 441"/>
                <a:gd name="T2" fmla="*/ 153 w 268"/>
                <a:gd name="T3" fmla="*/ 19 h 441"/>
                <a:gd name="T4" fmla="*/ 134 w 268"/>
                <a:gd name="T5" fmla="*/ 0 h 441"/>
                <a:gd name="T6" fmla="*/ 115 w 268"/>
                <a:gd name="T7" fmla="*/ 19 h 441"/>
                <a:gd name="T8" fmla="*/ 115 w 268"/>
                <a:gd name="T9" fmla="*/ 174 h 441"/>
                <a:gd name="T10" fmla="*/ 0 w 268"/>
                <a:gd name="T11" fmla="*/ 306 h 441"/>
                <a:gd name="T12" fmla="*/ 134 w 268"/>
                <a:gd name="T13" fmla="*/ 441 h 441"/>
                <a:gd name="T14" fmla="*/ 268 w 268"/>
                <a:gd name="T15" fmla="*/ 306 h 441"/>
                <a:gd name="T16" fmla="*/ 153 w 268"/>
                <a:gd name="T17" fmla="*/ 174 h 441"/>
                <a:gd name="T18" fmla="*/ 134 w 268"/>
                <a:gd name="T19" fmla="*/ 402 h 441"/>
                <a:gd name="T20" fmla="*/ 38 w 268"/>
                <a:gd name="T21" fmla="*/ 306 h 441"/>
                <a:gd name="T22" fmla="*/ 134 w 268"/>
                <a:gd name="T23" fmla="*/ 210 h 441"/>
                <a:gd name="T24" fmla="*/ 230 w 268"/>
                <a:gd name="T25" fmla="*/ 306 h 441"/>
                <a:gd name="T26" fmla="*/ 134 w 268"/>
                <a:gd name="T27" fmla="*/ 402 h 441"/>
                <a:gd name="T28" fmla="*/ 134 w 268"/>
                <a:gd name="T29" fmla="*/ 402 h 441"/>
                <a:gd name="T30" fmla="*/ 134 w 268"/>
                <a:gd name="T31" fmla="*/ 402 h 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68" h="441">
                  <a:moveTo>
                    <a:pt x="153" y="174"/>
                  </a:moveTo>
                  <a:cubicBezTo>
                    <a:pt x="153" y="19"/>
                    <a:pt x="153" y="19"/>
                    <a:pt x="153" y="19"/>
                  </a:cubicBezTo>
                  <a:cubicBezTo>
                    <a:pt x="153" y="9"/>
                    <a:pt x="145" y="0"/>
                    <a:pt x="134" y="0"/>
                  </a:cubicBezTo>
                  <a:cubicBezTo>
                    <a:pt x="123" y="0"/>
                    <a:pt x="115" y="9"/>
                    <a:pt x="115" y="19"/>
                  </a:cubicBezTo>
                  <a:cubicBezTo>
                    <a:pt x="115" y="174"/>
                    <a:pt x="115" y="174"/>
                    <a:pt x="115" y="174"/>
                  </a:cubicBezTo>
                  <a:cubicBezTo>
                    <a:pt x="50" y="183"/>
                    <a:pt x="0" y="239"/>
                    <a:pt x="0" y="306"/>
                  </a:cubicBezTo>
                  <a:cubicBezTo>
                    <a:pt x="0" y="380"/>
                    <a:pt x="60" y="441"/>
                    <a:pt x="134" y="441"/>
                  </a:cubicBezTo>
                  <a:cubicBezTo>
                    <a:pt x="208" y="441"/>
                    <a:pt x="268" y="380"/>
                    <a:pt x="268" y="306"/>
                  </a:cubicBezTo>
                  <a:cubicBezTo>
                    <a:pt x="268" y="239"/>
                    <a:pt x="218" y="183"/>
                    <a:pt x="153" y="174"/>
                  </a:cubicBezTo>
                  <a:close/>
                  <a:moveTo>
                    <a:pt x="134" y="402"/>
                  </a:moveTo>
                  <a:cubicBezTo>
                    <a:pt x="81" y="402"/>
                    <a:pt x="38" y="359"/>
                    <a:pt x="38" y="306"/>
                  </a:cubicBezTo>
                  <a:cubicBezTo>
                    <a:pt x="38" y="253"/>
                    <a:pt x="81" y="210"/>
                    <a:pt x="134" y="210"/>
                  </a:cubicBezTo>
                  <a:cubicBezTo>
                    <a:pt x="187" y="210"/>
                    <a:pt x="230" y="253"/>
                    <a:pt x="230" y="306"/>
                  </a:cubicBezTo>
                  <a:cubicBezTo>
                    <a:pt x="230" y="359"/>
                    <a:pt x="187" y="402"/>
                    <a:pt x="134" y="402"/>
                  </a:cubicBezTo>
                  <a:close/>
                  <a:moveTo>
                    <a:pt x="134" y="402"/>
                  </a:moveTo>
                  <a:cubicBezTo>
                    <a:pt x="134" y="402"/>
                    <a:pt x="134" y="402"/>
                    <a:pt x="134" y="402"/>
                  </a:cubicBezTo>
                </a:path>
              </a:pathLst>
            </a:custGeom>
            <a:solidFill>
              <a:srgbClr val="FF33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3654"/>
                </a:solidFill>
              </a:endParaRPr>
            </a:p>
          </p:txBody>
        </p:sp>
        <p:sp>
          <p:nvSpPr>
            <p:cNvPr id="76" name="Freeform 11"/>
            <p:cNvSpPr>
              <a:spLocks noEditPoints="1"/>
            </p:cNvSpPr>
            <p:nvPr/>
          </p:nvSpPr>
          <p:spPr bwMode="auto">
            <a:xfrm>
              <a:off x="4413250" y="2698750"/>
              <a:ext cx="52388" cy="85725"/>
            </a:xfrm>
            <a:custGeom>
              <a:avLst/>
              <a:gdLst>
                <a:gd name="T0" fmla="*/ 134 w 268"/>
                <a:gd name="T1" fmla="*/ 0 h 441"/>
                <a:gd name="T2" fmla="*/ 0 w 268"/>
                <a:gd name="T3" fmla="*/ 134 h 441"/>
                <a:gd name="T4" fmla="*/ 115 w 268"/>
                <a:gd name="T5" fmla="*/ 267 h 441"/>
                <a:gd name="T6" fmla="*/ 115 w 268"/>
                <a:gd name="T7" fmla="*/ 422 h 441"/>
                <a:gd name="T8" fmla="*/ 134 w 268"/>
                <a:gd name="T9" fmla="*/ 441 h 441"/>
                <a:gd name="T10" fmla="*/ 153 w 268"/>
                <a:gd name="T11" fmla="*/ 421 h 441"/>
                <a:gd name="T12" fmla="*/ 153 w 268"/>
                <a:gd name="T13" fmla="*/ 267 h 441"/>
                <a:gd name="T14" fmla="*/ 268 w 268"/>
                <a:gd name="T15" fmla="*/ 134 h 441"/>
                <a:gd name="T16" fmla="*/ 134 w 268"/>
                <a:gd name="T17" fmla="*/ 0 h 441"/>
                <a:gd name="T18" fmla="*/ 134 w 268"/>
                <a:gd name="T19" fmla="*/ 230 h 441"/>
                <a:gd name="T20" fmla="*/ 38 w 268"/>
                <a:gd name="T21" fmla="*/ 134 h 441"/>
                <a:gd name="T22" fmla="*/ 134 w 268"/>
                <a:gd name="T23" fmla="*/ 39 h 441"/>
                <a:gd name="T24" fmla="*/ 230 w 268"/>
                <a:gd name="T25" fmla="*/ 134 h 441"/>
                <a:gd name="T26" fmla="*/ 134 w 268"/>
                <a:gd name="T27" fmla="*/ 230 h 441"/>
                <a:gd name="T28" fmla="*/ 134 w 268"/>
                <a:gd name="T29" fmla="*/ 230 h 441"/>
                <a:gd name="T30" fmla="*/ 134 w 268"/>
                <a:gd name="T31" fmla="*/ 230 h 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68" h="441">
                  <a:moveTo>
                    <a:pt x="134" y="0"/>
                  </a:moveTo>
                  <a:cubicBezTo>
                    <a:pt x="60" y="0"/>
                    <a:pt x="0" y="60"/>
                    <a:pt x="0" y="134"/>
                  </a:cubicBezTo>
                  <a:cubicBezTo>
                    <a:pt x="0" y="202"/>
                    <a:pt x="50" y="257"/>
                    <a:pt x="115" y="267"/>
                  </a:cubicBezTo>
                  <a:cubicBezTo>
                    <a:pt x="115" y="422"/>
                    <a:pt x="115" y="422"/>
                    <a:pt x="115" y="422"/>
                  </a:cubicBezTo>
                  <a:cubicBezTo>
                    <a:pt x="115" y="432"/>
                    <a:pt x="123" y="441"/>
                    <a:pt x="134" y="441"/>
                  </a:cubicBezTo>
                  <a:cubicBezTo>
                    <a:pt x="145" y="441"/>
                    <a:pt x="153" y="432"/>
                    <a:pt x="153" y="421"/>
                  </a:cubicBezTo>
                  <a:cubicBezTo>
                    <a:pt x="153" y="267"/>
                    <a:pt x="153" y="267"/>
                    <a:pt x="153" y="267"/>
                  </a:cubicBezTo>
                  <a:cubicBezTo>
                    <a:pt x="218" y="258"/>
                    <a:pt x="268" y="202"/>
                    <a:pt x="268" y="134"/>
                  </a:cubicBezTo>
                  <a:cubicBezTo>
                    <a:pt x="268" y="60"/>
                    <a:pt x="208" y="0"/>
                    <a:pt x="134" y="0"/>
                  </a:cubicBezTo>
                  <a:close/>
                  <a:moveTo>
                    <a:pt x="134" y="230"/>
                  </a:moveTo>
                  <a:cubicBezTo>
                    <a:pt x="81" y="230"/>
                    <a:pt x="38" y="187"/>
                    <a:pt x="38" y="134"/>
                  </a:cubicBezTo>
                  <a:cubicBezTo>
                    <a:pt x="38" y="81"/>
                    <a:pt x="81" y="39"/>
                    <a:pt x="134" y="39"/>
                  </a:cubicBezTo>
                  <a:cubicBezTo>
                    <a:pt x="187" y="39"/>
                    <a:pt x="230" y="81"/>
                    <a:pt x="230" y="134"/>
                  </a:cubicBezTo>
                  <a:cubicBezTo>
                    <a:pt x="230" y="187"/>
                    <a:pt x="187" y="230"/>
                    <a:pt x="134" y="230"/>
                  </a:cubicBezTo>
                  <a:close/>
                  <a:moveTo>
                    <a:pt x="134" y="230"/>
                  </a:moveTo>
                  <a:cubicBezTo>
                    <a:pt x="134" y="230"/>
                    <a:pt x="134" y="230"/>
                    <a:pt x="134" y="230"/>
                  </a:cubicBezTo>
                </a:path>
              </a:pathLst>
            </a:custGeom>
            <a:solidFill>
              <a:srgbClr val="FF33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3654"/>
                </a:solidFill>
              </a:endParaRPr>
            </a:p>
          </p:txBody>
        </p:sp>
        <p:sp>
          <p:nvSpPr>
            <p:cNvPr id="77" name="Freeform 12"/>
            <p:cNvSpPr>
              <a:spLocks noEditPoints="1"/>
            </p:cNvSpPr>
            <p:nvPr/>
          </p:nvSpPr>
          <p:spPr bwMode="auto">
            <a:xfrm>
              <a:off x="4505325" y="2824163"/>
              <a:ext cx="84138" cy="50800"/>
            </a:xfrm>
            <a:custGeom>
              <a:avLst/>
              <a:gdLst>
                <a:gd name="T0" fmla="*/ 307 w 441"/>
                <a:gd name="T1" fmla="*/ 0 h 268"/>
                <a:gd name="T2" fmla="*/ 174 w 441"/>
                <a:gd name="T3" fmla="*/ 115 h 268"/>
                <a:gd name="T4" fmla="*/ 20 w 441"/>
                <a:gd name="T5" fmla="*/ 115 h 268"/>
                <a:gd name="T6" fmla="*/ 0 w 441"/>
                <a:gd name="T7" fmla="*/ 134 h 268"/>
                <a:gd name="T8" fmla="*/ 20 w 441"/>
                <a:gd name="T9" fmla="*/ 153 h 268"/>
                <a:gd name="T10" fmla="*/ 174 w 441"/>
                <a:gd name="T11" fmla="*/ 153 h 268"/>
                <a:gd name="T12" fmla="*/ 307 w 441"/>
                <a:gd name="T13" fmla="*/ 268 h 268"/>
                <a:gd name="T14" fmla="*/ 441 w 441"/>
                <a:gd name="T15" fmla="*/ 134 h 268"/>
                <a:gd name="T16" fmla="*/ 307 w 441"/>
                <a:gd name="T17" fmla="*/ 0 h 268"/>
                <a:gd name="T18" fmla="*/ 307 w 441"/>
                <a:gd name="T19" fmla="*/ 230 h 268"/>
                <a:gd name="T20" fmla="*/ 211 w 441"/>
                <a:gd name="T21" fmla="*/ 134 h 268"/>
                <a:gd name="T22" fmla="*/ 307 w 441"/>
                <a:gd name="T23" fmla="*/ 39 h 268"/>
                <a:gd name="T24" fmla="*/ 403 w 441"/>
                <a:gd name="T25" fmla="*/ 134 h 268"/>
                <a:gd name="T26" fmla="*/ 307 w 441"/>
                <a:gd name="T27" fmla="*/ 230 h 268"/>
                <a:gd name="T28" fmla="*/ 307 w 441"/>
                <a:gd name="T29" fmla="*/ 230 h 268"/>
                <a:gd name="T30" fmla="*/ 307 w 441"/>
                <a:gd name="T31" fmla="*/ 230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41" h="268">
                  <a:moveTo>
                    <a:pt x="307" y="0"/>
                  </a:moveTo>
                  <a:cubicBezTo>
                    <a:pt x="239" y="0"/>
                    <a:pt x="184" y="50"/>
                    <a:pt x="174" y="115"/>
                  </a:cubicBezTo>
                  <a:cubicBezTo>
                    <a:pt x="20" y="115"/>
                    <a:pt x="20" y="115"/>
                    <a:pt x="20" y="115"/>
                  </a:cubicBezTo>
                  <a:cubicBezTo>
                    <a:pt x="9" y="115"/>
                    <a:pt x="0" y="124"/>
                    <a:pt x="0" y="134"/>
                  </a:cubicBezTo>
                  <a:cubicBezTo>
                    <a:pt x="0" y="145"/>
                    <a:pt x="9" y="153"/>
                    <a:pt x="20" y="153"/>
                  </a:cubicBezTo>
                  <a:cubicBezTo>
                    <a:pt x="174" y="153"/>
                    <a:pt x="174" y="153"/>
                    <a:pt x="174" y="153"/>
                  </a:cubicBezTo>
                  <a:cubicBezTo>
                    <a:pt x="183" y="218"/>
                    <a:pt x="239" y="268"/>
                    <a:pt x="307" y="268"/>
                  </a:cubicBezTo>
                  <a:cubicBezTo>
                    <a:pt x="381" y="268"/>
                    <a:pt x="441" y="208"/>
                    <a:pt x="441" y="134"/>
                  </a:cubicBezTo>
                  <a:cubicBezTo>
                    <a:pt x="441" y="60"/>
                    <a:pt x="381" y="0"/>
                    <a:pt x="307" y="0"/>
                  </a:cubicBezTo>
                  <a:close/>
                  <a:moveTo>
                    <a:pt x="307" y="230"/>
                  </a:moveTo>
                  <a:cubicBezTo>
                    <a:pt x="254" y="230"/>
                    <a:pt x="211" y="187"/>
                    <a:pt x="211" y="134"/>
                  </a:cubicBezTo>
                  <a:cubicBezTo>
                    <a:pt x="211" y="81"/>
                    <a:pt x="254" y="39"/>
                    <a:pt x="307" y="39"/>
                  </a:cubicBezTo>
                  <a:cubicBezTo>
                    <a:pt x="360" y="39"/>
                    <a:pt x="403" y="81"/>
                    <a:pt x="403" y="134"/>
                  </a:cubicBezTo>
                  <a:cubicBezTo>
                    <a:pt x="403" y="187"/>
                    <a:pt x="360" y="230"/>
                    <a:pt x="307" y="230"/>
                  </a:cubicBezTo>
                  <a:close/>
                  <a:moveTo>
                    <a:pt x="307" y="230"/>
                  </a:moveTo>
                  <a:cubicBezTo>
                    <a:pt x="307" y="230"/>
                    <a:pt x="307" y="230"/>
                    <a:pt x="307" y="230"/>
                  </a:cubicBezTo>
                </a:path>
              </a:pathLst>
            </a:custGeom>
            <a:solidFill>
              <a:srgbClr val="FF33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3654"/>
                </a:solidFill>
              </a:endParaRPr>
            </a:p>
          </p:txBody>
        </p:sp>
        <p:sp>
          <p:nvSpPr>
            <p:cNvPr id="78" name="Freeform 13"/>
            <p:cNvSpPr>
              <a:spLocks noEditPoints="1"/>
            </p:cNvSpPr>
            <p:nvPr/>
          </p:nvSpPr>
          <p:spPr bwMode="auto">
            <a:xfrm>
              <a:off x="4289425" y="2824163"/>
              <a:ext cx="84138" cy="50800"/>
            </a:xfrm>
            <a:custGeom>
              <a:avLst/>
              <a:gdLst>
                <a:gd name="T0" fmla="*/ 421 w 441"/>
                <a:gd name="T1" fmla="*/ 115 h 268"/>
                <a:gd name="T2" fmla="*/ 267 w 441"/>
                <a:gd name="T3" fmla="*/ 115 h 268"/>
                <a:gd name="T4" fmla="*/ 134 w 441"/>
                <a:gd name="T5" fmla="*/ 0 h 268"/>
                <a:gd name="T6" fmla="*/ 0 w 441"/>
                <a:gd name="T7" fmla="*/ 134 h 268"/>
                <a:gd name="T8" fmla="*/ 134 w 441"/>
                <a:gd name="T9" fmla="*/ 268 h 268"/>
                <a:gd name="T10" fmla="*/ 267 w 441"/>
                <a:gd name="T11" fmla="*/ 153 h 268"/>
                <a:gd name="T12" fmla="*/ 421 w 441"/>
                <a:gd name="T13" fmla="*/ 153 h 268"/>
                <a:gd name="T14" fmla="*/ 441 w 441"/>
                <a:gd name="T15" fmla="*/ 134 h 268"/>
                <a:gd name="T16" fmla="*/ 421 w 441"/>
                <a:gd name="T17" fmla="*/ 115 h 268"/>
                <a:gd name="T18" fmla="*/ 134 w 441"/>
                <a:gd name="T19" fmla="*/ 230 h 268"/>
                <a:gd name="T20" fmla="*/ 38 w 441"/>
                <a:gd name="T21" fmla="*/ 134 h 268"/>
                <a:gd name="T22" fmla="*/ 134 w 441"/>
                <a:gd name="T23" fmla="*/ 39 h 268"/>
                <a:gd name="T24" fmla="*/ 230 w 441"/>
                <a:gd name="T25" fmla="*/ 134 h 268"/>
                <a:gd name="T26" fmla="*/ 134 w 441"/>
                <a:gd name="T27" fmla="*/ 230 h 268"/>
                <a:gd name="T28" fmla="*/ 134 w 441"/>
                <a:gd name="T29" fmla="*/ 230 h 268"/>
                <a:gd name="T30" fmla="*/ 134 w 441"/>
                <a:gd name="T31" fmla="*/ 230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41" h="268">
                  <a:moveTo>
                    <a:pt x="421" y="115"/>
                  </a:moveTo>
                  <a:cubicBezTo>
                    <a:pt x="267" y="115"/>
                    <a:pt x="267" y="115"/>
                    <a:pt x="267" y="115"/>
                  </a:cubicBezTo>
                  <a:cubicBezTo>
                    <a:pt x="258" y="50"/>
                    <a:pt x="202" y="0"/>
                    <a:pt x="134" y="0"/>
                  </a:cubicBezTo>
                  <a:cubicBezTo>
                    <a:pt x="60" y="0"/>
                    <a:pt x="0" y="60"/>
                    <a:pt x="0" y="134"/>
                  </a:cubicBezTo>
                  <a:cubicBezTo>
                    <a:pt x="0" y="208"/>
                    <a:pt x="60" y="268"/>
                    <a:pt x="134" y="268"/>
                  </a:cubicBezTo>
                  <a:cubicBezTo>
                    <a:pt x="202" y="268"/>
                    <a:pt x="257" y="218"/>
                    <a:pt x="267" y="153"/>
                  </a:cubicBezTo>
                  <a:cubicBezTo>
                    <a:pt x="421" y="153"/>
                    <a:pt x="421" y="153"/>
                    <a:pt x="421" y="153"/>
                  </a:cubicBezTo>
                  <a:cubicBezTo>
                    <a:pt x="432" y="153"/>
                    <a:pt x="441" y="145"/>
                    <a:pt x="441" y="134"/>
                  </a:cubicBezTo>
                  <a:cubicBezTo>
                    <a:pt x="441" y="124"/>
                    <a:pt x="432" y="115"/>
                    <a:pt x="421" y="115"/>
                  </a:cubicBezTo>
                  <a:close/>
                  <a:moveTo>
                    <a:pt x="134" y="230"/>
                  </a:moveTo>
                  <a:cubicBezTo>
                    <a:pt x="81" y="230"/>
                    <a:pt x="38" y="187"/>
                    <a:pt x="38" y="134"/>
                  </a:cubicBezTo>
                  <a:cubicBezTo>
                    <a:pt x="38" y="81"/>
                    <a:pt x="81" y="39"/>
                    <a:pt x="134" y="39"/>
                  </a:cubicBezTo>
                  <a:cubicBezTo>
                    <a:pt x="187" y="39"/>
                    <a:pt x="230" y="81"/>
                    <a:pt x="230" y="134"/>
                  </a:cubicBezTo>
                  <a:cubicBezTo>
                    <a:pt x="230" y="187"/>
                    <a:pt x="187" y="230"/>
                    <a:pt x="134" y="230"/>
                  </a:cubicBezTo>
                  <a:close/>
                  <a:moveTo>
                    <a:pt x="134" y="230"/>
                  </a:moveTo>
                  <a:cubicBezTo>
                    <a:pt x="134" y="230"/>
                    <a:pt x="134" y="230"/>
                    <a:pt x="134" y="230"/>
                  </a:cubicBezTo>
                </a:path>
              </a:pathLst>
            </a:custGeom>
            <a:solidFill>
              <a:srgbClr val="FF33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3654"/>
                </a:solidFill>
              </a:endParaRPr>
            </a:p>
          </p:txBody>
        </p:sp>
        <p:sp>
          <p:nvSpPr>
            <p:cNvPr id="79" name="Freeform 14"/>
            <p:cNvSpPr>
              <a:spLocks noEditPoints="1"/>
            </p:cNvSpPr>
            <p:nvPr/>
          </p:nvSpPr>
          <p:spPr bwMode="auto">
            <a:xfrm>
              <a:off x="4484688" y="2894013"/>
              <a:ext cx="69850" cy="69850"/>
            </a:xfrm>
            <a:custGeom>
              <a:avLst/>
              <a:gdLst>
                <a:gd name="T0" fmla="*/ 318 w 370"/>
                <a:gd name="T1" fmla="*/ 129 h 358"/>
                <a:gd name="T2" fmla="*/ 224 w 370"/>
                <a:gd name="T3" fmla="*/ 90 h 358"/>
                <a:gd name="T4" fmla="*/ 143 w 370"/>
                <a:gd name="T5" fmla="*/ 116 h 358"/>
                <a:gd name="T6" fmla="*/ 34 w 370"/>
                <a:gd name="T7" fmla="*/ 7 h 358"/>
                <a:gd name="T8" fmla="*/ 7 w 370"/>
                <a:gd name="T9" fmla="*/ 7 h 358"/>
                <a:gd name="T10" fmla="*/ 7 w 370"/>
                <a:gd name="T11" fmla="*/ 34 h 358"/>
                <a:gd name="T12" fmla="*/ 116 w 370"/>
                <a:gd name="T13" fmla="*/ 143 h 358"/>
                <a:gd name="T14" fmla="*/ 128 w 370"/>
                <a:gd name="T15" fmla="*/ 318 h 358"/>
                <a:gd name="T16" fmla="*/ 223 w 370"/>
                <a:gd name="T17" fmla="*/ 358 h 358"/>
                <a:gd name="T18" fmla="*/ 318 w 370"/>
                <a:gd name="T19" fmla="*/ 318 h 358"/>
                <a:gd name="T20" fmla="*/ 318 w 370"/>
                <a:gd name="T21" fmla="*/ 129 h 358"/>
                <a:gd name="T22" fmla="*/ 291 w 370"/>
                <a:gd name="T23" fmla="*/ 292 h 358"/>
                <a:gd name="T24" fmla="*/ 224 w 370"/>
                <a:gd name="T25" fmla="*/ 320 h 358"/>
                <a:gd name="T26" fmla="*/ 156 w 370"/>
                <a:gd name="T27" fmla="*/ 292 h 358"/>
                <a:gd name="T28" fmla="*/ 156 w 370"/>
                <a:gd name="T29" fmla="*/ 156 h 358"/>
                <a:gd name="T30" fmla="*/ 224 w 370"/>
                <a:gd name="T31" fmla="*/ 128 h 358"/>
                <a:gd name="T32" fmla="*/ 291 w 370"/>
                <a:gd name="T33" fmla="*/ 156 h 358"/>
                <a:gd name="T34" fmla="*/ 320 w 370"/>
                <a:gd name="T35" fmla="*/ 224 h 358"/>
                <a:gd name="T36" fmla="*/ 291 w 370"/>
                <a:gd name="T37" fmla="*/ 292 h 358"/>
                <a:gd name="T38" fmla="*/ 291 w 370"/>
                <a:gd name="T39" fmla="*/ 292 h 358"/>
                <a:gd name="T40" fmla="*/ 291 w 370"/>
                <a:gd name="T41" fmla="*/ 292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70" h="358">
                  <a:moveTo>
                    <a:pt x="318" y="129"/>
                  </a:moveTo>
                  <a:cubicBezTo>
                    <a:pt x="293" y="104"/>
                    <a:pt x="259" y="90"/>
                    <a:pt x="224" y="90"/>
                  </a:cubicBezTo>
                  <a:cubicBezTo>
                    <a:pt x="194" y="90"/>
                    <a:pt x="166" y="99"/>
                    <a:pt x="143" y="116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27" y="0"/>
                    <a:pt x="15" y="0"/>
                    <a:pt x="7" y="7"/>
                  </a:cubicBezTo>
                  <a:cubicBezTo>
                    <a:pt x="0" y="14"/>
                    <a:pt x="0" y="27"/>
                    <a:pt x="7" y="34"/>
                  </a:cubicBezTo>
                  <a:cubicBezTo>
                    <a:pt x="116" y="143"/>
                    <a:pt x="116" y="143"/>
                    <a:pt x="116" y="143"/>
                  </a:cubicBezTo>
                  <a:cubicBezTo>
                    <a:pt x="77" y="196"/>
                    <a:pt x="81" y="271"/>
                    <a:pt x="128" y="318"/>
                  </a:cubicBezTo>
                  <a:cubicBezTo>
                    <a:pt x="154" y="344"/>
                    <a:pt x="187" y="358"/>
                    <a:pt x="223" y="358"/>
                  </a:cubicBezTo>
                  <a:cubicBezTo>
                    <a:pt x="259" y="358"/>
                    <a:pt x="293" y="344"/>
                    <a:pt x="318" y="318"/>
                  </a:cubicBezTo>
                  <a:cubicBezTo>
                    <a:pt x="370" y="266"/>
                    <a:pt x="370" y="181"/>
                    <a:pt x="318" y="129"/>
                  </a:cubicBezTo>
                  <a:close/>
                  <a:moveTo>
                    <a:pt x="291" y="292"/>
                  </a:moveTo>
                  <a:cubicBezTo>
                    <a:pt x="273" y="309"/>
                    <a:pt x="249" y="320"/>
                    <a:pt x="224" y="320"/>
                  </a:cubicBezTo>
                  <a:cubicBezTo>
                    <a:pt x="198" y="320"/>
                    <a:pt x="174" y="310"/>
                    <a:pt x="156" y="292"/>
                  </a:cubicBezTo>
                  <a:cubicBezTo>
                    <a:pt x="119" y="254"/>
                    <a:pt x="119" y="194"/>
                    <a:pt x="156" y="156"/>
                  </a:cubicBezTo>
                  <a:cubicBezTo>
                    <a:pt x="174" y="138"/>
                    <a:pt x="199" y="128"/>
                    <a:pt x="224" y="128"/>
                  </a:cubicBezTo>
                  <a:cubicBezTo>
                    <a:pt x="249" y="128"/>
                    <a:pt x="273" y="138"/>
                    <a:pt x="291" y="156"/>
                  </a:cubicBezTo>
                  <a:cubicBezTo>
                    <a:pt x="309" y="174"/>
                    <a:pt x="320" y="198"/>
                    <a:pt x="320" y="224"/>
                  </a:cubicBezTo>
                  <a:cubicBezTo>
                    <a:pt x="320" y="249"/>
                    <a:pt x="309" y="273"/>
                    <a:pt x="291" y="292"/>
                  </a:cubicBezTo>
                  <a:close/>
                  <a:moveTo>
                    <a:pt x="291" y="292"/>
                  </a:moveTo>
                  <a:cubicBezTo>
                    <a:pt x="291" y="292"/>
                    <a:pt x="291" y="292"/>
                    <a:pt x="291" y="292"/>
                  </a:cubicBezTo>
                </a:path>
              </a:pathLst>
            </a:custGeom>
            <a:solidFill>
              <a:srgbClr val="FF33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3654"/>
                </a:solidFill>
              </a:endParaRPr>
            </a:p>
          </p:txBody>
        </p:sp>
        <p:sp>
          <p:nvSpPr>
            <p:cNvPr id="80" name="Freeform 15"/>
            <p:cNvSpPr>
              <a:spLocks noEditPoints="1"/>
            </p:cNvSpPr>
            <p:nvPr/>
          </p:nvSpPr>
          <p:spPr bwMode="auto">
            <a:xfrm>
              <a:off x="4322763" y="2735263"/>
              <a:ext cx="71438" cy="68263"/>
            </a:xfrm>
            <a:custGeom>
              <a:avLst/>
              <a:gdLst>
                <a:gd name="T0" fmla="*/ 363 w 370"/>
                <a:gd name="T1" fmla="*/ 323 h 356"/>
                <a:gd name="T2" fmla="*/ 254 w 370"/>
                <a:gd name="T3" fmla="*/ 214 h 356"/>
                <a:gd name="T4" fmla="*/ 241 w 370"/>
                <a:gd name="T5" fmla="*/ 39 h 356"/>
                <a:gd name="T6" fmla="*/ 146 w 370"/>
                <a:gd name="T7" fmla="*/ 0 h 356"/>
                <a:gd name="T8" fmla="*/ 52 w 370"/>
                <a:gd name="T9" fmla="*/ 39 h 356"/>
                <a:gd name="T10" fmla="*/ 52 w 370"/>
                <a:gd name="T11" fmla="*/ 229 h 356"/>
                <a:gd name="T12" fmla="*/ 146 w 370"/>
                <a:gd name="T13" fmla="*/ 268 h 356"/>
                <a:gd name="T14" fmla="*/ 227 w 370"/>
                <a:gd name="T15" fmla="*/ 242 h 356"/>
                <a:gd name="T16" fmla="*/ 336 w 370"/>
                <a:gd name="T17" fmla="*/ 351 h 356"/>
                <a:gd name="T18" fmla="*/ 349 w 370"/>
                <a:gd name="T19" fmla="*/ 356 h 356"/>
                <a:gd name="T20" fmla="*/ 363 w 370"/>
                <a:gd name="T21" fmla="*/ 351 h 356"/>
                <a:gd name="T22" fmla="*/ 363 w 370"/>
                <a:gd name="T23" fmla="*/ 323 h 356"/>
                <a:gd name="T24" fmla="*/ 214 w 370"/>
                <a:gd name="T25" fmla="*/ 201 h 356"/>
                <a:gd name="T26" fmla="*/ 146 w 370"/>
                <a:gd name="T27" fmla="*/ 229 h 356"/>
                <a:gd name="T28" fmla="*/ 79 w 370"/>
                <a:gd name="T29" fmla="*/ 201 h 356"/>
                <a:gd name="T30" fmla="*/ 79 w 370"/>
                <a:gd name="T31" fmla="*/ 66 h 356"/>
                <a:gd name="T32" fmla="*/ 146 w 370"/>
                <a:gd name="T33" fmla="*/ 38 h 356"/>
                <a:gd name="T34" fmla="*/ 214 w 370"/>
                <a:gd name="T35" fmla="*/ 66 h 356"/>
                <a:gd name="T36" fmla="*/ 214 w 370"/>
                <a:gd name="T37" fmla="*/ 201 h 356"/>
                <a:gd name="T38" fmla="*/ 214 w 370"/>
                <a:gd name="T39" fmla="*/ 201 h 356"/>
                <a:gd name="T40" fmla="*/ 214 w 370"/>
                <a:gd name="T41" fmla="*/ 201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70" h="356">
                  <a:moveTo>
                    <a:pt x="363" y="323"/>
                  </a:moveTo>
                  <a:cubicBezTo>
                    <a:pt x="254" y="214"/>
                    <a:pt x="254" y="214"/>
                    <a:pt x="254" y="214"/>
                  </a:cubicBezTo>
                  <a:cubicBezTo>
                    <a:pt x="293" y="162"/>
                    <a:pt x="289" y="87"/>
                    <a:pt x="241" y="39"/>
                  </a:cubicBezTo>
                  <a:cubicBezTo>
                    <a:pt x="216" y="14"/>
                    <a:pt x="182" y="0"/>
                    <a:pt x="146" y="0"/>
                  </a:cubicBezTo>
                  <a:cubicBezTo>
                    <a:pt x="111" y="0"/>
                    <a:pt x="77" y="14"/>
                    <a:pt x="52" y="39"/>
                  </a:cubicBezTo>
                  <a:cubicBezTo>
                    <a:pt x="0" y="91"/>
                    <a:pt x="0" y="176"/>
                    <a:pt x="52" y="229"/>
                  </a:cubicBezTo>
                  <a:cubicBezTo>
                    <a:pt x="77" y="254"/>
                    <a:pt x="111" y="268"/>
                    <a:pt x="146" y="268"/>
                  </a:cubicBezTo>
                  <a:cubicBezTo>
                    <a:pt x="176" y="268"/>
                    <a:pt x="204" y="259"/>
                    <a:pt x="227" y="242"/>
                  </a:cubicBezTo>
                  <a:cubicBezTo>
                    <a:pt x="336" y="351"/>
                    <a:pt x="336" y="351"/>
                    <a:pt x="336" y="351"/>
                  </a:cubicBezTo>
                  <a:cubicBezTo>
                    <a:pt x="340" y="354"/>
                    <a:pt x="345" y="356"/>
                    <a:pt x="349" y="356"/>
                  </a:cubicBezTo>
                  <a:cubicBezTo>
                    <a:pt x="354" y="356"/>
                    <a:pt x="359" y="354"/>
                    <a:pt x="363" y="351"/>
                  </a:cubicBezTo>
                  <a:cubicBezTo>
                    <a:pt x="370" y="343"/>
                    <a:pt x="370" y="331"/>
                    <a:pt x="363" y="323"/>
                  </a:cubicBezTo>
                  <a:close/>
                  <a:moveTo>
                    <a:pt x="214" y="201"/>
                  </a:moveTo>
                  <a:cubicBezTo>
                    <a:pt x="196" y="219"/>
                    <a:pt x="171" y="229"/>
                    <a:pt x="146" y="229"/>
                  </a:cubicBezTo>
                  <a:cubicBezTo>
                    <a:pt x="121" y="229"/>
                    <a:pt x="97" y="219"/>
                    <a:pt x="79" y="201"/>
                  </a:cubicBezTo>
                  <a:cubicBezTo>
                    <a:pt x="41" y="164"/>
                    <a:pt x="41" y="103"/>
                    <a:pt x="79" y="66"/>
                  </a:cubicBezTo>
                  <a:cubicBezTo>
                    <a:pt x="97" y="48"/>
                    <a:pt x="121" y="38"/>
                    <a:pt x="146" y="38"/>
                  </a:cubicBezTo>
                  <a:cubicBezTo>
                    <a:pt x="171" y="38"/>
                    <a:pt x="196" y="48"/>
                    <a:pt x="214" y="66"/>
                  </a:cubicBezTo>
                  <a:cubicBezTo>
                    <a:pt x="251" y="103"/>
                    <a:pt x="251" y="164"/>
                    <a:pt x="214" y="201"/>
                  </a:cubicBezTo>
                  <a:close/>
                  <a:moveTo>
                    <a:pt x="214" y="201"/>
                  </a:moveTo>
                  <a:cubicBezTo>
                    <a:pt x="214" y="201"/>
                    <a:pt x="214" y="201"/>
                    <a:pt x="214" y="201"/>
                  </a:cubicBezTo>
                </a:path>
              </a:pathLst>
            </a:custGeom>
            <a:solidFill>
              <a:srgbClr val="FF33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3654"/>
                </a:solidFill>
              </a:endParaRPr>
            </a:p>
          </p:txBody>
        </p:sp>
        <p:sp>
          <p:nvSpPr>
            <p:cNvPr id="81" name="Freeform 16"/>
            <p:cNvSpPr>
              <a:spLocks noEditPoints="1"/>
            </p:cNvSpPr>
            <p:nvPr/>
          </p:nvSpPr>
          <p:spPr bwMode="auto">
            <a:xfrm>
              <a:off x="4484688" y="2735263"/>
              <a:ext cx="69850" cy="68263"/>
            </a:xfrm>
            <a:custGeom>
              <a:avLst/>
              <a:gdLst>
                <a:gd name="T0" fmla="*/ 318 w 370"/>
                <a:gd name="T1" fmla="*/ 40 h 357"/>
                <a:gd name="T2" fmla="*/ 224 w 370"/>
                <a:gd name="T3" fmla="*/ 0 h 357"/>
                <a:gd name="T4" fmla="*/ 129 w 370"/>
                <a:gd name="T5" fmla="*/ 40 h 357"/>
                <a:gd name="T6" fmla="*/ 116 w 370"/>
                <a:gd name="T7" fmla="*/ 215 h 357"/>
                <a:gd name="T8" fmla="*/ 7 w 370"/>
                <a:gd name="T9" fmla="*/ 324 h 357"/>
                <a:gd name="T10" fmla="*/ 7 w 370"/>
                <a:gd name="T11" fmla="*/ 351 h 357"/>
                <a:gd name="T12" fmla="*/ 21 w 370"/>
                <a:gd name="T13" fmla="*/ 357 h 357"/>
                <a:gd name="T14" fmla="*/ 34 w 370"/>
                <a:gd name="T15" fmla="*/ 351 h 357"/>
                <a:gd name="T16" fmla="*/ 143 w 370"/>
                <a:gd name="T17" fmla="*/ 242 h 357"/>
                <a:gd name="T18" fmla="*/ 224 w 370"/>
                <a:gd name="T19" fmla="*/ 269 h 357"/>
                <a:gd name="T20" fmla="*/ 318 w 370"/>
                <a:gd name="T21" fmla="*/ 229 h 357"/>
                <a:gd name="T22" fmla="*/ 318 w 370"/>
                <a:gd name="T23" fmla="*/ 40 h 357"/>
                <a:gd name="T24" fmla="*/ 291 w 370"/>
                <a:gd name="T25" fmla="*/ 202 h 357"/>
                <a:gd name="T26" fmla="*/ 224 w 370"/>
                <a:gd name="T27" fmla="*/ 230 h 357"/>
                <a:gd name="T28" fmla="*/ 156 w 370"/>
                <a:gd name="T29" fmla="*/ 203 h 357"/>
                <a:gd name="T30" fmla="*/ 156 w 370"/>
                <a:gd name="T31" fmla="*/ 67 h 357"/>
                <a:gd name="T32" fmla="*/ 224 w 370"/>
                <a:gd name="T33" fmla="*/ 39 h 357"/>
                <a:gd name="T34" fmla="*/ 291 w 370"/>
                <a:gd name="T35" fmla="*/ 67 h 357"/>
                <a:gd name="T36" fmla="*/ 291 w 370"/>
                <a:gd name="T37" fmla="*/ 202 h 357"/>
                <a:gd name="T38" fmla="*/ 291 w 370"/>
                <a:gd name="T39" fmla="*/ 202 h 357"/>
                <a:gd name="T40" fmla="*/ 291 w 370"/>
                <a:gd name="T41" fmla="*/ 202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70" h="357">
                  <a:moveTo>
                    <a:pt x="318" y="40"/>
                  </a:moveTo>
                  <a:cubicBezTo>
                    <a:pt x="293" y="14"/>
                    <a:pt x="259" y="0"/>
                    <a:pt x="224" y="0"/>
                  </a:cubicBezTo>
                  <a:cubicBezTo>
                    <a:pt x="188" y="0"/>
                    <a:pt x="154" y="14"/>
                    <a:pt x="129" y="40"/>
                  </a:cubicBezTo>
                  <a:cubicBezTo>
                    <a:pt x="81" y="87"/>
                    <a:pt x="77" y="162"/>
                    <a:pt x="116" y="215"/>
                  </a:cubicBezTo>
                  <a:cubicBezTo>
                    <a:pt x="7" y="324"/>
                    <a:pt x="7" y="324"/>
                    <a:pt x="7" y="324"/>
                  </a:cubicBezTo>
                  <a:cubicBezTo>
                    <a:pt x="0" y="331"/>
                    <a:pt x="0" y="343"/>
                    <a:pt x="7" y="351"/>
                  </a:cubicBezTo>
                  <a:cubicBezTo>
                    <a:pt x="11" y="355"/>
                    <a:pt x="16" y="357"/>
                    <a:pt x="21" y="357"/>
                  </a:cubicBezTo>
                  <a:cubicBezTo>
                    <a:pt x="25" y="357"/>
                    <a:pt x="31" y="355"/>
                    <a:pt x="34" y="351"/>
                  </a:cubicBezTo>
                  <a:cubicBezTo>
                    <a:pt x="143" y="242"/>
                    <a:pt x="143" y="242"/>
                    <a:pt x="143" y="242"/>
                  </a:cubicBezTo>
                  <a:cubicBezTo>
                    <a:pt x="166" y="259"/>
                    <a:pt x="194" y="269"/>
                    <a:pt x="224" y="269"/>
                  </a:cubicBezTo>
                  <a:cubicBezTo>
                    <a:pt x="259" y="269"/>
                    <a:pt x="293" y="255"/>
                    <a:pt x="318" y="229"/>
                  </a:cubicBezTo>
                  <a:cubicBezTo>
                    <a:pt x="370" y="177"/>
                    <a:pt x="370" y="92"/>
                    <a:pt x="318" y="40"/>
                  </a:cubicBezTo>
                  <a:close/>
                  <a:moveTo>
                    <a:pt x="291" y="202"/>
                  </a:moveTo>
                  <a:cubicBezTo>
                    <a:pt x="273" y="220"/>
                    <a:pt x="249" y="230"/>
                    <a:pt x="224" y="230"/>
                  </a:cubicBezTo>
                  <a:cubicBezTo>
                    <a:pt x="198" y="230"/>
                    <a:pt x="174" y="220"/>
                    <a:pt x="156" y="203"/>
                  </a:cubicBezTo>
                  <a:cubicBezTo>
                    <a:pt x="119" y="165"/>
                    <a:pt x="119" y="104"/>
                    <a:pt x="156" y="67"/>
                  </a:cubicBezTo>
                  <a:cubicBezTo>
                    <a:pt x="174" y="49"/>
                    <a:pt x="198" y="39"/>
                    <a:pt x="224" y="39"/>
                  </a:cubicBezTo>
                  <a:cubicBezTo>
                    <a:pt x="249" y="39"/>
                    <a:pt x="273" y="49"/>
                    <a:pt x="291" y="67"/>
                  </a:cubicBezTo>
                  <a:cubicBezTo>
                    <a:pt x="328" y="104"/>
                    <a:pt x="328" y="165"/>
                    <a:pt x="291" y="202"/>
                  </a:cubicBezTo>
                  <a:close/>
                  <a:moveTo>
                    <a:pt x="291" y="202"/>
                  </a:moveTo>
                  <a:cubicBezTo>
                    <a:pt x="291" y="202"/>
                    <a:pt x="291" y="202"/>
                    <a:pt x="291" y="202"/>
                  </a:cubicBezTo>
                </a:path>
              </a:pathLst>
            </a:custGeom>
            <a:solidFill>
              <a:srgbClr val="FF33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3654"/>
                </a:solidFill>
              </a:endParaRPr>
            </a:p>
          </p:txBody>
        </p:sp>
        <p:sp>
          <p:nvSpPr>
            <p:cNvPr id="82" name="Freeform 17"/>
            <p:cNvSpPr>
              <a:spLocks noEditPoints="1"/>
            </p:cNvSpPr>
            <p:nvPr/>
          </p:nvSpPr>
          <p:spPr bwMode="auto">
            <a:xfrm>
              <a:off x="4322763" y="2894013"/>
              <a:ext cx="71438" cy="69850"/>
            </a:xfrm>
            <a:custGeom>
              <a:avLst/>
              <a:gdLst>
                <a:gd name="T0" fmla="*/ 363 w 370"/>
                <a:gd name="T1" fmla="*/ 7 h 358"/>
                <a:gd name="T2" fmla="*/ 336 w 370"/>
                <a:gd name="T3" fmla="*/ 7 h 358"/>
                <a:gd name="T4" fmla="*/ 227 w 370"/>
                <a:gd name="T5" fmla="*/ 116 h 358"/>
                <a:gd name="T6" fmla="*/ 146 w 370"/>
                <a:gd name="T7" fmla="*/ 90 h 358"/>
                <a:gd name="T8" fmla="*/ 52 w 370"/>
                <a:gd name="T9" fmla="*/ 129 h 358"/>
                <a:gd name="T10" fmla="*/ 52 w 370"/>
                <a:gd name="T11" fmla="*/ 319 h 358"/>
                <a:gd name="T12" fmla="*/ 146 w 370"/>
                <a:gd name="T13" fmla="*/ 358 h 358"/>
                <a:gd name="T14" fmla="*/ 241 w 370"/>
                <a:gd name="T15" fmla="*/ 319 h 358"/>
                <a:gd name="T16" fmla="*/ 254 w 370"/>
                <a:gd name="T17" fmla="*/ 144 h 358"/>
                <a:gd name="T18" fmla="*/ 363 w 370"/>
                <a:gd name="T19" fmla="*/ 35 h 358"/>
                <a:gd name="T20" fmla="*/ 363 w 370"/>
                <a:gd name="T21" fmla="*/ 7 h 358"/>
                <a:gd name="T22" fmla="*/ 214 w 370"/>
                <a:gd name="T23" fmla="*/ 292 h 358"/>
                <a:gd name="T24" fmla="*/ 146 w 370"/>
                <a:gd name="T25" fmla="*/ 320 h 358"/>
                <a:gd name="T26" fmla="*/ 79 w 370"/>
                <a:gd name="T27" fmla="*/ 292 h 358"/>
                <a:gd name="T28" fmla="*/ 79 w 370"/>
                <a:gd name="T29" fmla="*/ 156 h 358"/>
                <a:gd name="T30" fmla="*/ 146 w 370"/>
                <a:gd name="T31" fmla="*/ 128 h 358"/>
                <a:gd name="T32" fmla="*/ 214 w 370"/>
                <a:gd name="T33" fmla="*/ 156 h 358"/>
                <a:gd name="T34" fmla="*/ 214 w 370"/>
                <a:gd name="T35" fmla="*/ 292 h 358"/>
                <a:gd name="T36" fmla="*/ 214 w 370"/>
                <a:gd name="T37" fmla="*/ 292 h 358"/>
                <a:gd name="T38" fmla="*/ 214 w 370"/>
                <a:gd name="T39" fmla="*/ 292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70" h="358">
                  <a:moveTo>
                    <a:pt x="363" y="7"/>
                  </a:moveTo>
                  <a:cubicBezTo>
                    <a:pt x="355" y="0"/>
                    <a:pt x="343" y="0"/>
                    <a:pt x="336" y="7"/>
                  </a:cubicBezTo>
                  <a:cubicBezTo>
                    <a:pt x="227" y="116"/>
                    <a:pt x="227" y="116"/>
                    <a:pt x="227" y="116"/>
                  </a:cubicBezTo>
                  <a:cubicBezTo>
                    <a:pt x="204" y="99"/>
                    <a:pt x="176" y="90"/>
                    <a:pt x="146" y="90"/>
                  </a:cubicBezTo>
                  <a:cubicBezTo>
                    <a:pt x="111" y="90"/>
                    <a:pt x="77" y="104"/>
                    <a:pt x="52" y="129"/>
                  </a:cubicBezTo>
                  <a:cubicBezTo>
                    <a:pt x="0" y="181"/>
                    <a:pt x="0" y="266"/>
                    <a:pt x="52" y="319"/>
                  </a:cubicBezTo>
                  <a:cubicBezTo>
                    <a:pt x="77" y="344"/>
                    <a:pt x="111" y="358"/>
                    <a:pt x="146" y="358"/>
                  </a:cubicBezTo>
                  <a:cubicBezTo>
                    <a:pt x="182" y="358"/>
                    <a:pt x="216" y="344"/>
                    <a:pt x="241" y="319"/>
                  </a:cubicBezTo>
                  <a:cubicBezTo>
                    <a:pt x="289" y="271"/>
                    <a:pt x="293" y="196"/>
                    <a:pt x="254" y="144"/>
                  </a:cubicBezTo>
                  <a:cubicBezTo>
                    <a:pt x="363" y="35"/>
                    <a:pt x="363" y="35"/>
                    <a:pt x="363" y="35"/>
                  </a:cubicBezTo>
                  <a:cubicBezTo>
                    <a:pt x="370" y="27"/>
                    <a:pt x="370" y="15"/>
                    <a:pt x="363" y="7"/>
                  </a:cubicBezTo>
                  <a:close/>
                  <a:moveTo>
                    <a:pt x="214" y="292"/>
                  </a:moveTo>
                  <a:cubicBezTo>
                    <a:pt x="196" y="309"/>
                    <a:pt x="172" y="320"/>
                    <a:pt x="146" y="320"/>
                  </a:cubicBezTo>
                  <a:cubicBezTo>
                    <a:pt x="121" y="320"/>
                    <a:pt x="97" y="310"/>
                    <a:pt x="79" y="292"/>
                  </a:cubicBezTo>
                  <a:cubicBezTo>
                    <a:pt x="42" y="254"/>
                    <a:pt x="42" y="194"/>
                    <a:pt x="79" y="156"/>
                  </a:cubicBezTo>
                  <a:cubicBezTo>
                    <a:pt x="97" y="138"/>
                    <a:pt x="121" y="128"/>
                    <a:pt x="146" y="128"/>
                  </a:cubicBezTo>
                  <a:cubicBezTo>
                    <a:pt x="172" y="128"/>
                    <a:pt x="196" y="138"/>
                    <a:pt x="214" y="156"/>
                  </a:cubicBezTo>
                  <a:cubicBezTo>
                    <a:pt x="251" y="193"/>
                    <a:pt x="251" y="254"/>
                    <a:pt x="214" y="292"/>
                  </a:cubicBezTo>
                  <a:close/>
                  <a:moveTo>
                    <a:pt x="214" y="292"/>
                  </a:moveTo>
                  <a:cubicBezTo>
                    <a:pt x="214" y="292"/>
                    <a:pt x="214" y="292"/>
                    <a:pt x="214" y="292"/>
                  </a:cubicBezTo>
                </a:path>
              </a:pathLst>
            </a:custGeom>
            <a:solidFill>
              <a:srgbClr val="FF33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3654"/>
                </a:solidFill>
              </a:endParaRPr>
            </a:p>
          </p:txBody>
        </p:sp>
        <p:sp>
          <p:nvSpPr>
            <p:cNvPr id="83" name="Freeform 18"/>
            <p:cNvSpPr>
              <a:spLocks noEditPoints="1"/>
            </p:cNvSpPr>
            <p:nvPr/>
          </p:nvSpPr>
          <p:spPr bwMode="auto">
            <a:xfrm>
              <a:off x="4413250" y="2798763"/>
              <a:ext cx="52388" cy="101600"/>
            </a:xfrm>
            <a:custGeom>
              <a:avLst/>
              <a:gdLst>
                <a:gd name="T0" fmla="*/ 176 w 278"/>
                <a:gd name="T1" fmla="*/ 242 h 524"/>
                <a:gd name="T2" fmla="*/ 102 w 278"/>
                <a:gd name="T3" fmla="*/ 242 h 524"/>
                <a:gd name="T4" fmla="*/ 39 w 278"/>
                <a:gd name="T5" fmla="*/ 180 h 524"/>
                <a:gd name="T6" fmla="*/ 102 w 278"/>
                <a:gd name="T7" fmla="*/ 117 h 524"/>
                <a:gd name="T8" fmla="*/ 234 w 278"/>
                <a:gd name="T9" fmla="*/ 117 h 524"/>
                <a:gd name="T10" fmla="*/ 253 w 278"/>
                <a:gd name="T11" fmla="*/ 98 h 524"/>
                <a:gd name="T12" fmla="*/ 234 w 278"/>
                <a:gd name="T13" fmla="*/ 79 h 524"/>
                <a:gd name="T14" fmla="*/ 158 w 278"/>
                <a:gd name="T15" fmla="*/ 79 h 524"/>
                <a:gd name="T16" fmla="*/ 158 w 278"/>
                <a:gd name="T17" fmla="*/ 20 h 524"/>
                <a:gd name="T18" fmla="*/ 139 w 278"/>
                <a:gd name="T19" fmla="*/ 0 h 524"/>
                <a:gd name="T20" fmla="*/ 120 w 278"/>
                <a:gd name="T21" fmla="*/ 20 h 524"/>
                <a:gd name="T22" fmla="*/ 120 w 278"/>
                <a:gd name="T23" fmla="*/ 79 h 524"/>
                <a:gd name="T24" fmla="*/ 102 w 278"/>
                <a:gd name="T25" fmla="*/ 79 h 524"/>
                <a:gd name="T26" fmla="*/ 0 w 278"/>
                <a:gd name="T27" fmla="*/ 180 h 524"/>
                <a:gd name="T28" fmla="*/ 102 w 278"/>
                <a:gd name="T29" fmla="*/ 281 h 524"/>
                <a:gd name="T30" fmla="*/ 176 w 278"/>
                <a:gd name="T31" fmla="*/ 281 h 524"/>
                <a:gd name="T32" fmla="*/ 239 w 278"/>
                <a:gd name="T33" fmla="*/ 343 h 524"/>
                <a:gd name="T34" fmla="*/ 176 w 278"/>
                <a:gd name="T35" fmla="*/ 406 h 524"/>
                <a:gd name="T36" fmla="*/ 42 w 278"/>
                <a:gd name="T37" fmla="*/ 406 h 524"/>
                <a:gd name="T38" fmla="*/ 23 w 278"/>
                <a:gd name="T39" fmla="*/ 425 h 524"/>
                <a:gd name="T40" fmla="*/ 42 w 278"/>
                <a:gd name="T41" fmla="*/ 445 h 524"/>
                <a:gd name="T42" fmla="*/ 120 w 278"/>
                <a:gd name="T43" fmla="*/ 445 h 524"/>
                <a:gd name="T44" fmla="*/ 120 w 278"/>
                <a:gd name="T45" fmla="*/ 504 h 524"/>
                <a:gd name="T46" fmla="*/ 139 w 278"/>
                <a:gd name="T47" fmla="*/ 524 h 524"/>
                <a:gd name="T48" fmla="*/ 158 w 278"/>
                <a:gd name="T49" fmla="*/ 504 h 524"/>
                <a:gd name="T50" fmla="*/ 158 w 278"/>
                <a:gd name="T51" fmla="*/ 445 h 524"/>
                <a:gd name="T52" fmla="*/ 176 w 278"/>
                <a:gd name="T53" fmla="*/ 445 h 524"/>
                <a:gd name="T54" fmla="*/ 278 w 278"/>
                <a:gd name="T55" fmla="*/ 343 h 524"/>
                <a:gd name="T56" fmla="*/ 176 w 278"/>
                <a:gd name="T57" fmla="*/ 242 h 524"/>
                <a:gd name="T58" fmla="*/ 176 w 278"/>
                <a:gd name="T59" fmla="*/ 242 h 524"/>
                <a:gd name="T60" fmla="*/ 176 w 278"/>
                <a:gd name="T61" fmla="*/ 242 h 5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78" h="524">
                  <a:moveTo>
                    <a:pt x="176" y="242"/>
                  </a:moveTo>
                  <a:cubicBezTo>
                    <a:pt x="102" y="242"/>
                    <a:pt x="102" y="242"/>
                    <a:pt x="102" y="242"/>
                  </a:cubicBezTo>
                  <a:cubicBezTo>
                    <a:pt x="67" y="242"/>
                    <a:pt x="39" y="214"/>
                    <a:pt x="39" y="180"/>
                  </a:cubicBezTo>
                  <a:cubicBezTo>
                    <a:pt x="39" y="145"/>
                    <a:pt x="67" y="117"/>
                    <a:pt x="102" y="117"/>
                  </a:cubicBezTo>
                  <a:cubicBezTo>
                    <a:pt x="234" y="117"/>
                    <a:pt x="234" y="117"/>
                    <a:pt x="234" y="117"/>
                  </a:cubicBezTo>
                  <a:cubicBezTo>
                    <a:pt x="244" y="117"/>
                    <a:pt x="253" y="108"/>
                    <a:pt x="253" y="98"/>
                  </a:cubicBezTo>
                  <a:cubicBezTo>
                    <a:pt x="253" y="87"/>
                    <a:pt x="244" y="79"/>
                    <a:pt x="234" y="79"/>
                  </a:cubicBezTo>
                  <a:cubicBezTo>
                    <a:pt x="158" y="79"/>
                    <a:pt x="158" y="79"/>
                    <a:pt x="158" y="79"/>
                  </a:cubicBezTo>
                  <a:cubicBezTo>
                    <a:pt x="158" y="20"/>
                    <a:pt x="158" y="20"/>
                    <a:pt x="158" y="20"/>
                  </a:cubicBezTo>
                  <a:cubicBezTo>
                    <a:pt x="158" y="9"/>
                    <a:pt x="150" y="0"/>
                    <a:pt x="139" y="0"/>
                  </a:cubicBezTo>
                  <a:cubicBezTo>
                    <a:pt x="128" y="0"/>
                    <a:pt x="120" y="9"/>
                    <a:pt x="120" y="20"/>
                  </a:cubicBezTo>
                  <a:cubicBezTo>
                    <a:pt x="120" y="79"/>
                    <a:pt x="120" y="79"/>
                    <a:pt x="120" y="79"/>
                  </a:cubicBezTo>
                  <a:cubicBezTo>
                    <a:pt x="102" y="79"/>
                    <a:pt x="102" y="79"/>
                    <a:pt x="102" y="79"/>
                  </a:cubicBezTo>
                  <a:cubicBezTo>
                    <a:pt x="46" y="79"/>
                    <a:pt x="0" y="124"/>
                    <a:pt x="0" y="180"/>
                  </a:cubicBezTo>
                  <a:cubicBezTo>
                    <a:pt x="0" y="235"/>
                    <a:pt x="46" y="281"/>
                    <a:pt x="102" y="281"/>
                  </a:cubicBezTo>
                  <a:cubicBezTo>
                    <a:pt x="176" y="281"/>
                    <a:pt x="176" y="281"/>
                    <a:pt x="176" y="281"/>
                  </a:cubicBezTo>
                  <a:cubicBezTo>
                    <a:pt x="211" y="281"/>
                    <a:pt x="239" y="309"/>
                    <a:pt x="239" y="343"/>
                  </a:cubicBezTo>
                  <a:cubicBezTo>
                    <a:pt x="239" y="378"/>
                    <a:pt x="211" y="406"/>
                    <a:pt x="176" y="406"/>
                  </a:cubicBezTo>
                  <a:cubicBezTo>
                    <a:pt x="42" y="406"/>
                    <a:pt x="42" y="406"/>
                    <a:pt x="42" y="406"/>
                  </a:cubicBezTo>
                  <a:cubicBezTo>
                    <a:pt x="31" y="406"/>
                    <a:pt x="23" y="415"/>
                    <a:pt x="23" y="425"/>
                  </a:cubicBezTo>
                  <a:cubicBezTo>
                    <a:pt x="23" y="436"/>
                    <a:pt x="31" y="445"/>
                    <a:pt x="42" y="445"/>
                  </a:cubicBezTo>
                  <a:cubicBezTo>
                    <a:pt x="120" y="445"/>
                    <a:pt x="120" y="445"/>
                    <a:pt x="120" y="445"/>
                  </a:cubicBezTo>
                  <a:cubicBezTo>
                    <a:pt x="120" y="504"/>
                    <a:pt x="120" y="504"/>
                    <a:pt x="120" y="504"/>
                  </a:cubicBezTo>
                  <a:cubicBezTo>
                    <a:pt x="120" y="515"/>
                    <a:pt x="128" y="524"/>
                    <a:pt x="139" y="524"/>
                  </a:cubicBezTo>
                  <a:cubicBezTo>
                    <a:pt x="150" y="524"/>
                    <a:pt x="158" y="515"/>
                    <a:pt x="158" y="504"/>
                  </a:cubicBezTo>
                  <a:cubicBezTo>
                    <a:pt x="158" y="445"/>
                    <a:pt x="158" y="445"/>
                    <a:pt x="158" y="445"/>
                  </a:cubicBezTo>
                  <a:cubicBezTo>
                    <a:pt x="176" y="445"/>
                    <a:pt x="176" y="445"/>
                    <a:pt x="176" y="445"/>
                  </a:cubicBezTo>
                  <a:cubicBezTo>
                    <a:pt x="232" y="445"/>
                    <a:pt x="278" y="399"/>
                    <a:pt x="278" y="343"/>
                  </a:cubicBezTo>
                  <a:cubicBezTo>
                    <a:pt x="278" y="288"/>
                    <a:pt x="232" y="242"/>
                    <a:pt x="176" y="242"/>
                  </a:cubicBezTo>
                  <a:close/>
                  <a:moveTo>
                    <a:pt x="176" y="242"/>
                  </a:moveTo>
                  <a:cubicBezTo>
                    <a:pt x="176" y="242"/>
                    <a:pt x="176" y="242"/>
                    <a:pt x="176" y="242"/>
                  </a:cubicBezTo>
                </a:path>
              </a:pathLst>
            </a:custGeom>
            <a:solidFill>
              <a:srgbClr val="FF33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3654"/>
                </a:solidFill>
              </a:endParaRPr>
            </a:p>
          </p:txBody>
        </p:sp>
      </p:grpSp>
      <p:grpSp>
        <p:nvGrpSpPr>
          <p:cNvPr id="84" name="Group 83"/>
          <p:cNvGrpSpPr/>
          <p:nvPr/>
        </p:nvGrpSpPr>
        <p:grpSpPr>
          <a:xfrm>
            <a:off x="6924906" y="3174864"/>
            <a:ext cx="344412" cy="314831"/>
            <a:chOff x="4995863" y="2716213"/>
            <a:chExt cx="258762" cy="236537"/>
          </a:xfrm>
          <a:solidFill>
            <a:srgbClr val="FD5458"/>
          </a:solidFill>
        </p:grpSpPr>
        <p:sp>
          <p:nvSpPr>
            <p:cNvPr id="85" name="Freeform 22"/>
            <p:cNvSpPr>
              <a:spLocks noEditPoints="1"/>
            </p:cNvSpPr>
            <p:nvPr/>
          </p:nvSpPr>
          <p:spPr bwMode="auto">
            <a:xfrm>
              <a:off x="4995863" y="2716213"/>
              <a:ext cx="166687" cy="236537"/>
            </a:xfrm>
            <a:custGeom>
              <a:avLst/>
              <a:gdLst>
                <a:gd name="T0" fmla="*/ 985 w 1004"/>
                <a:gd name="T1" fmla="*/ 247 h 1415"/>
                <a:gd name="T2" fmla="*/ 747 w 1004"/>
                <a:gd name="T3" fmla="*/ 247 h 1415"/>
                <a:gd name="T4" fmla="*/ 747 w 1004"/>
                <a:gd name="T5" fmla="*/ 244 h 1415"/>
                <a:gd name="T6" fmla="*/ 502 w 1004"/>
                <a:gd name="T7" fmla="*/ 0 h 1415"/>
                <a:gd name="T8" fmla="*/ 258 w 1004"/>
                <a:gd name="T9" fmla="*/ 244 h 1415"/>
                <a:gd name="T10" fmla="*/ 258 w 1004"/>
                <a:gd name="T11" fmla="*/ 247 h 1415"/>
                <a:gd name="T12" fmla="*/ 19 w 1004"/>
                <a:gd name="T13" fmla="*/ 247 h 1415"/>
                <a:gd name="T14" fmla="*/ 0 w 1004"/>
                <a:gd name="T15" fmla="*/ 266 h 1415"/>
                <a:gd name="T16" fmla="*/ 0 w 1004"/>
                <a:gd name="T17" fmla="*/ 1222 h 1415"/>
                <a:gd name="T18" fmla="*/ 193 w 1004"/>
                <a:gd name="T19" fmla="*/ 1415 h 1415"/>
                <a:gd name="T20" fmla="*/ 640 w 1004"/>
                <a:gd name="T21" fmla="*/ 1415 h 1415"/>
                <a:gd name="T22" fmla="*/ 659 w 1004"/>
                <a:gd name="T23" fmla="*/ 1395 h 1415"/>
                <a:gd name="T24" fmla="*/ 640 w 1004"/>
                <a:gd name="T25" fmla="*/ 1376 h 1415"/>
                <a:gd name="T26" fmla="*/ 193 w 1004"/>
                <a:gd name="T27" fmla="*/ 1376 h 1415"/>
                <a:gd name="T28" fmla="*/ 38 w 1004"/>
                <a:gd name="T29" fmla="*/ 1222 h 1415"/>
                <a:gd name="T30" fmla="*/ 38 w 1004"/>
                <a:gd name="T31" fmla="*/ 285 h 1415"/>
                <a:gd name="T32" fmla="*/ 258 w 1004"/>
                <a:gd name="T33" fmla="*/ 285 h 1415"/>
                <a:gd name="T34" fmla="*/ 258 w 1004"/>
                <a:gd name="T35" fmla="*/ 419 h 1415"/>
                <a:gd name="T36" fmla="*/ 277 w 1004"/>
                <a:gd name="T37" fmla="*/ 438 h 1415"/>
                <a:gd name="T38" fmla="*/ 297 w 1004"/>
                <a:gd name="T39" fmla="*/ 419 h 1415"/>
                <a:gd name="T40" fmla="*/ 297 w 1004"/>
                <a:gd name="T41" fmla="*/ 285 h 1415"/>
                <a:gd name="T42" fmla="*/ 708 w 1004"/>
                <a:gd name="T43" fmla="*/ 285 h 1415"/>
                <a:gd name="T44" fmla="*/ 708 w 1004"/>
                <a:gd name="T45" fmla="*/ 419 h 1415"/>
                <a:gd name="T46" fmla="*/ 727 w 1004"/>
                <a:gd name="T47" fmla="*/ 438 h 1415"/>
                <a:gd name="T48" fmla="*/ 747 w 1004"/>
                <a:gd name="T49" fmla="*/ 419 h 1415"/>
                <a:gd name="T50" fmla="*/ 747 w 1004"/>
                <a:gd name="T51" fmla="*/ 285 h 1415"/>
                <a:gd name="T52" fmla="*/ 966 w 1004"/>
                <a:gd name="T53" fmla="*/ 285 h 1415"/>
                <a:gd name="T54" fmla="*/ 966 w 1004"/>
                <a:gd name="T55" fmla="*/ 361 h 1415"/>
                <a:gd name="T56" fmla="*/ 985 w 1004"/>
                <a:gd name="T57" fmla="*/ 380 h 1415"/>
                <a:gd name="T58" fmla="*/ 1004 w 1004"/>
                <a:gd name="T59" fmla="*/ 361 h 1415"/>
                <a:gd name="T60" fmla="*/ 1004 w 1004"/>
                <a:gd name="T61" fmla="*/ 266 h 1415"/>
                <a:gd name="T62" fmla="*/ 985 w 1004"/>
                <a:gd name="T63" fmla="*/ 247 h 1415"/>
                <a:gd name="T64" fmla="*/ 708 w 1004"/>
                <a:gd name="T65" fmla="*/ 247 h 1415"/>
                <a:gd name="T66" fmla="*/ 297 w 1004"/>
                <a:gd name="T67" fmla="*/ 247 h 1415"/>
                <a:gd name="T68" fmla="*/ 297 w 1004"/>
                <a:gd name="T69" fmla="*/ 244 h 1415"/>
                <a:gd name="T70" fmla="*/ 502 w 1004"/>
                <a:gd name="T71" fmla="*/ 39 h 1415"/>
                <a:gd name="T72" fmla="*/ 708 w 1004"/>
                <a:gd name="T73" fmla="*/ 244 h 1415"/>
                <a:gd name="T74" fmla="*/ 708 w 1004"/>
                <a:gd name="T75" fmla="*/ 247 h 1415"/>
                <a:gd name="T76" fmla="*/ 708 w 1004"/>
                <a:gd name="T77" fmla="*/ 247 h 1415"/>
                <a:gd name="T78" fmla="*/ 708 w 1004"/>
                <a:gd name="T79" fmla="*/ 247 h 1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004" h="1415">
                  <a:moveTo>
                    <a:pt x="985" y="247"/>
                  </a:moveTo>
                  <a:cubicBezTo>
                    <a:pt x="747" y="247"/>
                    <a:pt x="747" y="247"/>
                    <a:pt x="747" y="247"/>
                  </a:cubicBezTo>
                  <a:cubicBezTo>
                    <a:pt x="747" y="244"/>
                    <a:pt x="747" y="244"/>
                    <a:pt x="747" y="244"/>
                  </a:cubicBezTo>
                  <a:cubicBezTo>
                    <a:pt x="747" y="110"/>
                    <a:pt x="637" y="0"/>
                    <a:pt x="502" y="0"/>
                  </a:cubicBezTo>
                  <a:cubicBezTo>
                    <a:pt x="368" y="0"/>
                    <a:pt x="258" y="110"/>
                    <a:pt x="258" y="244"/>
                  </a:cubicBezTo>
                  <a:cubicBezTo>
                    <a:pt x="258" y="247"/>
                    <a:pt x="258" y="247"/>
                    <a:pt x="258" y="247"/>
                  </a:cubicBezTo>
                  <a:cubicBezTo>
                    <a:pt x="19" y="247"/>
                    <a:pt x="19" y="247"/>
                    <a:pt x="19" y="247"/>
                  </a:cubicBezTo>
                  <a:cubicBezTo>
                    <a:pt x="9" y="247"/>
                    <a:pt x="0" y="256"/>
                    <a:pt x="0" y="266"/>
                  </a:cubicBezTo>
                  <a:cubicBezTo>
                    <a:pt x="0" y="1222"/>
                    <a:pt x="0" y="1222"/>
                    <a:pt x="0" y="1222"/>
                  </a:cubicBezTo>
                  <a:cubicBezTo>
                    <a:pt x="0" y="1328"/>
                    <a:pt x="86" y="1415"/>
                    <a:pt x="193" y="1415"/>
                  </a:cubicBezTo>
                  <a:cubicBezTo>
                    <a:pt x="640" y="1415"/>
                    <a:pt x="640" y="1415"/>
                    <a:pt x="640" y="1415"/>
                  </a:cubicBezTo>
                  <a:cubicBezTo>
                    <a:pt x="650" y="1415"/>
                    <a:pt x="659" y="1406"/>
                    <a:pt x="659" y="1395"/>
                  </a:cubicBezTo>
                  <a:cubicBezTo>
                    <a:pt x="659" y="1385"/>
                    <a:pt x="650" y="1376"/>
                    <a:pt x="640" y="1376"/>
                  </a:cubicBezTo>
                  <a:cubicBezTo>
                    <a:pt x="193" y="1376"/>
                    <a:pt x="193" y="1376"/>
                    <a:pt x="193" y="1376"/>
                  </a:cubicBezTo>
                  <a:cubicBezTo>
                    <a:pt x="108" y="1376"/>
                    <a:pt x="38" y="1307"/>
                    <a:pt x="38" y="1222"/>
                  </a:cubicBezTo>
                  <a:cubicBezTo>
                    <a:pt x="38" y="285"/>
                    <a:pt x="38" y="285"/>
                    <a:pt x="38" y="285"/>
                  </a:cubicBezTo>
                  <a:cubicBezTo>
                    <a:pt x="258" y="285"/>
                    <a:pt x="258" y="285"/>
                    <a:pt x="258" y="285"/>
                  </a:cubicBezTo>
                  <a:cubicBezTo>
                    <a:pt x="258" y="419"/>
                    <a:pt x="258" y="419"/>
                    <a:pt x="258" y="419"/>
                  </a:cubicBezTo>
                  <a:cubicBezTo>
                    <a:pt x="258" y="429"/>
                    <a:pt x="267" y="438"/>
                    <a:pt x="277" y="438"/>
                  </a:cubicBezTo>
                  <a:cubicBezTo>
                    <a:pt x="288" y="438"/>
                    <a:pt x="297" y="429"/>
                    <a:pt x="297" y="419"/>
                  </a:cubicBezTo>
                  <a:cubicBezTo>
                    <a:pt x="297" y="285"/>
                    <a:pt x="297" y="285"/>
                    <a:pt x="297" y="285"/>
                  </a:cubicBezTo>
                  <a:cubicBezTo>
                    <a:pt x="708" y="285"/>
                    <a:pt x="708" y="285"/>
                    <a:pt x="708" y="285"/>
                  </a:cubicBezTo>
                  <a:cubicBezTo>
                    <a:pt x="708" y="419"/>
                    <a:pt x="708" y="419"/>
                    <a:pt x="708" y="419"/>
                  </a:cubicBezTo>
                  <a:cubicBezTo>
                    <a:pt x="708" y="429"/>
                    <a:pt x="717" y="438"/>
                    <a:pt x="727" y="438"/>
                  </a:cubicBezTo>
                  <a:cubicBezTo>
                    <a:pt x="738" y="438"/>
                    <a:pt x="747" y="429"/>
                    <a:pt x="747" y="419"/>
                  </a:cubicBezTo>
                  <a:cubicBezTo>
                    <a:pt x="747" y="285"/>
                    <a:pt x="747" y="285"/>
                    <a:pt x="747" y="285"/>
                  </a:cubicBezTo>
                  <a:cubicBezTo>
                    <a:pt x="966" y="285"/>
                    <a:pt x="966" y="285"/>
                    <a:pt x="966" y="285"/>
                  </a:cubicBezTo>
                  <a:cubicBezTo>
                    <a:pt x="966" y="361"/>
                    <a:pt x="966" y="361"/>
                    <a:pt x="966" y="361"/>
                  </a:cubicBezTo>
                  <a:cubicBezTo>
                    <a:pt x="966" y="372"/>
                    <a:pt x="975" y="380"/>
                    <a:pt x="985" y="380"/>
                  </a:cubicBezTo>
                  <a:cubicBezTo>
                    <a:pt x="996" y="380"/>
                    <a:pt x="1004" y="372"/>
                    <a:pt x="1004" y="361"/>
                  </a:cubicBezTo>
                  <a:cubicBezTo>
                    <a:pt x="1004" y="266"/>
                    <a:pt x="1004" y="266"/>
                    <a:pt x="1004" y="266"/>
                  </a:cubicBezTo>
                  <a:cubicBezTo>
                    <a:pt x="1004" y="256"/>
                    <a:pt x="996" y="247"/>
                    <a:pt x="985" y="247"/>
                  </a:cubicBezTo>
                  <a:close/>
                  <a:moveTo>
                    <a:pt x="708" y="247"/>
                  </a:moveTo>
                  <a:cubicBezTo>
                    <a:pt x="297" y="247"/>
                    <a:pt x="297" y="247"/>
                    <a:pt x="297" y="247"/>
                  </a:cubicBezTo>
                  <a:cubicBezTo>
                    <a:pt x="297" y="244"/>
                    <a:pt x="297" y="244"/>
                    <a:pt x="297" y="244"/>
                  </a:cubicBezTo>
                  <a:cubicBezTo>
                    <a:pt x="297" y="131"/>
                    <a:pt x="389" y="39"/>
                    <a:pt x="502" y="39"/>
                  </a:cubicBezTo>
                  <a:cubicBezTo>
                    <a:pt x="616" y="39"/>
                    <a:pt x="708" y="131"/>
                    <a:pt x="708" y="244"/>
                  </a:cubicBezTo>
                  <a:lnTo>
                    <a:pt x="708" y="247"/>
                  </a:lnTo>
                  <a:close/>
                  <a:moveTo>
                    <a:pt x="708" y="247"/>
                  </a:moveTo>
                  <a:cubicBezTo>
                    <a:pt x="708" y="247"/>
                    <a:pt x="708" y="247"/>
                    <a:pt x="708" y="24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23"/>
            <p:cNvSpPr>
              <a:spLocks noEditPoints="1"/>
            </p:cNvSpPr>
            <p:nvPr/>
          </p:nvSpPr>
          <p:spPr bwMode="auto">
            <a:xfrm>
              <a:off x="5119688" y="2789238"/>
              <a:ext cx="134937" cy="163512"/>
            </a:xfrm>
            <a:custGeom>
              <a:avLst/>
              <a:gdLst>
                <a:gd name="T0" fmla="*/ 792 w 812"/>
                <a:gd name="T1" fmla="*/ 247 h 980"/>
                <a:gd name="T2" fmla="*/ 603 w 812"/>
                <a:gd name="T3" fmla="*/ 247 h 980"/>
                <a:gd name="T4" fmla="*/ 603 w 812"/>
                <a:gd name="T5" fmla="*/ 197 h 980"/>
                <a:gd name="T6" fmla="*/ 406 w 812"/>
                <a:gd name="T7" fmla="*/ 0 h 980"/>
                <a:gd name="T8" fmla="*/ 208 w 812"/>
                <a:gd name="T9" fmla="*/ 197 h 980"/>
                <a:gd name="T10" fmla="*/ 208 w 812"/>
                <a:gd name="T11" fmla="*/ 247 h 980"/>
                <a:gd name="T12" fmla="*/ 19 w 812"/>
                <a:gd name="T13" fmla="*/ 247 h 980"/>
                <a:gd name="T14" fmla="*/ 0 w 812"/>
                <a:gd name="T15" fmla="*/ 266 h 980"/>
                <a:gd name="T16" fmla="*/ 0 w 812"/>
                <a:gd name="T17" fmla="*/ 908 h 980"/>
                <a:gd name="T18" fmla="*/ 72 w 812"/>
                <a:gd name="T19" fmla="*/ 980 h 980"/>
                <a:gd name="T20" fmla="*/ 739 w 812"/>
                <a:gd name="T21" fmla="*/ 980 h 980"/>
                <a:gd name="T22" fmla="*/ 812 w 812"/>
                <a:gd name="T23" fmla="*/ 908 h 980"/>
                <a:gd name="T24" fmla="*/ 812 w 812"/>
                <a:gd name="T25" fmla="*/ 266 h 980"/>
                <a:gd name="T26" fmla="*/ 792 w 812"/>
                <a:gd name="T27" fmla="*/ 247 h 980"/>
                <a:gd name="T28" fmla="*/ 406 w 812"/>
                <a:gd name="T29" fmla="*/ 38 h 980"/>
                <a:gd name="T30" fmla="*/ 565 w 812"/>
                <a:gd name="T31" fmla="*/ 197 h 980"/>
                <a:gd name="T32" fmla="*/ 565 w 812"/>
                <a:gd name="T33" fmla="*/ 247 h 980"/>
                <a:gd name="T34" fmla="*/ 247 w 812"/>
                <a:gd name="T35" fmla="*/ 247 h 980"/>
                <a:gd name="T36" fmla="*/ 247 w 812"/>
                <a:gd name="T37" fmla="*/ 197 h 980"/>
                <a:gd name="T38" fmla="*/ 247 w 812"/>
                <a:gd name="T39" fmla="*/ 197 h 980"/>
                <a:gd name="T40" fmla="*/ 406 w 812"/>
                <a:gd name="T41" fmla="*/ 38 h 980"/>
                <a:gd name="T42" fmla="*/ 773 w 812"/>
                <a:gd name="T43" fmla="*/ 907 h 980"/>
                <a:gd name="T44" fmla="*/ 739 w 812"/>
                <a:gd name="T45" fmla="*/ 941 h 980"/>
                <a:gd name="T46" fmla="*/ 72 w 812"/>
                <a:gd name="T47" fmla="*/ 941 h 980"/>
                <a:gd name="T48" fmla="*/ 39 w 812"/>
                <a:gd name="T49" fmla="*/ 907 h 980"/>
                <a:gd name="T50" fmla="*/ 39 w 812"/>
                <a:gd name="T51" fmla="*/ 285 h 980"/>
                <a:gd name="T52" fmla="*/ 208 w 812"/>
                <a:gd name="T53" fmla="*/ 285 h 980"/>
                <a:gd name="T54" fmla="*/ 208 w 812"/>
                <a:gd name="T55" fmla="*/ 377 h 980"/>
                <a:gd name="T56" fmla="*/ 228 w 812"/>
                <a:gd name="T57" fmla="*/ 397 h 980"/>
                <a:gd name="T58" fmla="*/ 247 w 812"/>
                <a:gd name="T59" fmla="*/ 377 h 980"/>
                <a:gd name="T60" fmla="*/ 247 w 812"/>
                <a:gd name="T61" fmla="*/ 285 h 980"/>
                <a:gd name="T62" fmla="*/ 565 w 812"/>
                <a:gd name="T63" fmla="*/ 285 h 980"/>
                <a:gd name="T64" fmla="*/ 565 w 812"/>
                <a:gd name="T65" fmla="*/ 377 h 980"/>
                <a:gd name="T66" fmla="*/ 584 w 812"/>
                <a:gd name="T67" fmla="*/ 397 h 980"/>
                <a:gd name="T68" fmla="*/ 603 w 812"/>
                <a:gd name="T69" fmla="*/ 377 h 980"/>
                <a:gd name="T70" fmla="*/ 603 w 812"/>
                <a:gd name="T71" fmla="*/ 285 h 980"/>
                <a:gd name="T72" fmla="*/ 773 w 812"/>
                <a:gd name="T73" fmla="*/ 285 h 980"/>
                <a:gd name="T74" fmla="*/ 773 w 812"/>
                <a:gd name="T75" fmla="*/ 907 h 980"/>
                <a:gd name="T76" fmla="*/ 773 w 812"/>
                <a:gd name="T77" fmla="*/ 907 h 980"/>
                <a:gd name="T78" fmla="*/ 773 w 812"/>
                <a:gd name="T79" fmla="*/ 907 h 9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812" h="980">
                  <a:moveTo>
                    <a:pt x="792" y="247"/>
                  </a:moveTo>
                  <a:cubicBezTo>
                    <a:pt x="603" y="247"/>
                    <a:pt x="603" y="247"/>
                    <a:pt x="603" y="247"/>
                  </a:cubicBezTo>
                  <a:cubicBezTo>
                    <a:pt x="603" y="197"/>
                    <a:pt x="603" y="197"/>
                    <a:pt x="603" y="197"/>
                  </a:cubicBezTo>
                  <a:cubicBezTo>
                    <a:pt x="603" y="88"/>
                    <a:pt x="515" y="0"/>
                    <a:pt x="406" y="0"/>
                  </a:cubicBezTo>
                  <a:cubicBezTo>
                    <a:pt x="297" y="0"/>
                    <a:pt x="208" y="88"/>
                    <a:pt x="208" y="197"/>
                  </a:cubicBezTo>
                  <a:cubicBezTo>
                    <a:pt x="208" y="247"/>
                    <a:pt x="208" y="247"/>
                    <a:pt x="208" y="247"/>
                  </a:cubicBezTo>
                  <a:cubicBezTo>
                    <a:pt x="19" y="247"/>
                    <a:pt x="19" y="247"/>
                    <a:pt x="19" y="247"/>
                  </a:cubicBezTo>
                  <a:cubicBezTo>
                    <a:pt x="9" y="247"/>
                    <a:pt x="0" y="256"/>
                    <a:pt x="0" y="266"/>
                  </a:cubicBezTo>
                  <a:cubicBezTo>
                    <a:pt x="0" y="908"/>
                    <a:pt x="0" y="908"/>
                    <a:pt x="0" y="908"/>
                  </a:cubicBezTo>
                  <a:cubicBezTo>
                    <a:pt x="0" y="947"/>
                    <a:pt x="32" y="980"/>
                    <a:pt x="72" y="980"/>
                  </a:cubicBezTo>
                  <a:cubicBezTo>
                    <a:pt x="739" y="980"/>
                    <a:pt x="739" y="980"/>
                    <a:pt x="739" y="980"/>
                  </a:cubicBezTo>
                  <a:cubicBezTo>
                    <a:pt x="779" y="980"/>
                    <a:pt x="812" y="948"/>
                    <a:pt x="812" y="908"/>
                  </a:cubicBezTo>
                  <a:cubicBezTo>
                    <a:pt x="812" y="266"/>
                    <a:pt x="812" y="266"/>
                    <a:pt x="812" y="266"/>
                  </a:cubicBezTo>
                  <a:cubicBezTo>
                    <a:pt x="812" y="255"/>
                    <a:pt x="803" y="247"/>
                    <a:pt x="792" y="247"/>
                  </a:cubicBezTo>
                  <a:close/>
                  <a:moveTo>
                    <a:pt x="406" y="38"/>
                  </a:moveTo>
                  <a:cubicBezTo>
                    <a:pt x="494" y="38"/>
                    <a:pt x="565" y="110"/>
                    <a:pt x="565" y="197"/>
                  </a:cubicBezTo>
                  <a:cubicBezTo>
                    <a:pt x="565" y="247"/>
                    <a:pt x="565" y="247"/>
                    <a:pt x="565" y="247"/>
                  </a:cubicBezTo>
                  <a:cubicBezTo>
                    <a:pt x="247" y="247"/>
                    <a:pt x="247" y="247"/>
                    <a:pt x="247" y="247"/>
                  </a:cubicBezTo>
                  <a:cubicBezTo>
                    <a:pt x="247" y="197"/>
                    <a:pt x="247" y="197"/>
                    <a:pt x="247" y="197"/>
                  </a:cubicBezTo>
                  <a:cubicBezTo>
                    <a:pt x="247" y="197"/>
                    <a:pt x="247" y="197"/>
                    <a:pt x="247" y="197"/>
                  </a:cubicBezTo>
                  <a:cubicBezTo>
                    <a:pt x="247" y="110"/>
                    <a:pt x="318" y="38"/>
                    <a:pt x="406" y="38"/>
                  </a:cubicBezTo>
                  <a:close/>
                  <a:moveTo>
                    <a:pt x="773" y="907"/>
                  </a:moveTo>
                  <a:cubicBezTo>
                    <a:pt x="773" y="926"/>
                    <a:pt x="758" y="941"/>
                    <a:pt x="739" y="941"/>
                  </a:cubicBezTo>
                  <a:cubicBezTo>
                    <a:pt x="72" y="941"/>
                    <a:pt x="72" y="941"/>
                    <a:pt x="72" y="941"/>
                  </a:cubicBezTo>
                  <a:cubicBezTo>
                    <a:pt x="54" y="941"/>
                    <a:pt x="39" y="926"/>
                    <a:pt x="39" y="907"/>
                  </a:cubicBezTo>
                  <a:cubicBezTo>
                    <a:pt x="39" y="285"/>
                    <a:pt x="39" y="285"/>
                    <a:pt x="39" y="285"/>
                  </a:cubicBezTo>
                  <a:cubicBezTo>
                    <a:pt x="208" y="285"/>
                    <a:pt x="208" y="285"/>
                    <a:pt x="208" y="285"/>
                  </a:cubicBezTo>
                  <a:cubicBezTo>
                    <a:pt x="208" y="377"/>
                    <a:pt x="208" y="377"/>
                    <a:pt x="208" y="377"/>
                  </a:cubicBezTo>
                  <a:cubicBezTo>
                    <a:pt x="208" y="388"/>
                    <a:pt x="217" y="397"/>
                    <a:pt x="228" y="397"/>
                  </a:cubicBezTo>
                  <a:cubicBezTo>
                    <a:pt x="238" y="397"/>
                    <a:pt x="247" y="388"/>
                    <a:pt x="247" y="377"/>
                  </a:cubicBezTo>
                  <a:cubicBezTo>
                    <a:pt x="247" y="285"/>
                    <a:pt x="247" y="285"/>
                    <a:pt x="247" y="285"/>
                  </a:cubicBezTo>
                  <a:cubicBezTo>
                    <a:pt x="565" y="285"/>
                    <a:pt x="565" y="285"/>
                    <a:pt x="565" y="285"/>
                  </a:cubicBezTo>
                  <a:cubicBezTo>
                    <a:pt x="565" y="377"/>
                    <a:pt x="565" y="377"/>
                    <a:pt x="565" y="377"/>
                  </a:cubicBezTo>
                  <a:cubicBezTo>
                    <a:pt x="565" y="388"/>
                    <a:pt x="573" y="397"/>
                    <a:pt x="584" y="397"/>
                  </a:cubicBezTo>
                  <a:cubicBezTo>
                    <a:pt x="594" y="397"/>
                    <a:pt x="603" y="388"/>
                    <a:pt x="603" y="377"/>
                  </a:cubicBezTo>
                  <a:cubicBezTo>
                    <a:pt x="603" y="285"/>
                    <a:pt x="603" y="285"/>
                    <a:pt x="603" y="285"/>
                  </a:cubicBezTo>
                  <a:cubicBezTo>
                    <a:pt x="773" y="285"/>
                    <a:pt x="773" y="285"/>
                    <a:pt x="773" y="285"/>
                  </a:cubicBezTo>
                  <a:lnTo>
                    <a:pt x="773" y="907"/>
                  </a:lnTo>
                  <a:close/>
                  <a:moveTo>
                    <a:pt x="773" y="907"/>
                  </a:moveTo>
                  <a:cubicBezTo>
                    <a:pt x="773" y="907"/>
                    <a:pt x="773" y="907"/>
                    <a:pt x="773" y="90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7" name="Group 86"/>
          <p:cNvGrpSpPr/>
          <p:nvPr/>
        </p:nvGrpSpPr>
        <p:grpSpPr>
          <a:xfrm>
            <a:off x="6401506" y="5300579"/>
            <a:ext cx="316158" cy="343259"/>
            <a:chOff x="6351588" y="2730500"/>
            <a:chExt cx="222250" cy="241301"/>
          </a:xfrm>
          <a:solidFill>
            <a:srgbClr val="866BCF"/>
          </a:solidFill>
        </p:grpSpPr>
        <p:sp>
          <p:nvSpPr>
            <p:cNvPr id="88" name="Freeform 33"/>
            <p:cNvSpPr>
              <a:spLocks noEditPoints="1"/>
            </p:cNvSpPr>
            <p:nvPr/>
          </p:nvSpPr>
          <p:spPr bwMode="auto">
            <a:xfrm>
              <a:off x="6351588" y="2773363"/>
              <a:ext cx="222250" cy="198438"/>
            </a:xfrm>
            <a:custGeom>
              <a:avLst/>
              <a:gdLst>
                <a:gd name="T0" fmla="*/ 1321 w 1436"/>
                <a:gd name="T1" fmla="*/ 0 h 1285"/>
                <a:gd name="T2" fmla="*/ 1010 w 1436"/>
                <a:gd name="T3" fmla="*/ 0 h 1285"/>
                <a:gd name="T4" fmla="*/ 991 w 1436"/>
                <a:gd name="T5" fmla="*/ 19 h 1285"/>
                <a:gd name="T6" fmla="*/ 1010 w 1436"/>
                <a:gd name="T7" fmla="*/ 38 h 1285"/>
                <a:gd name="T8" fmla="*/ 1321 w 1436"/>
                <a:gd name="T9" fmla="*/ 38 h 1285"/>
                <a:gd name="T10" fmla="*/ 1397 w 1436"/>
                <a:gd name="T11" fmla="*/ 115 h 1285"/>
                <a:gd name="T12" fmla="*/ 1397 w 1436"/>
                <a:gd name="T13" fmla="*/ 912 h 1285"/>
                <a:gd name="T14" fmla="*/ 1321 w 1436"/>
                <a:gd name="T15" fmla="*/ 989 h 1285"/>
                <a:gd name="T16" fmla="*/ 115 w 1436"/>
                <a:gd name="T17" fmla="*/ 989 h 1285"/>
                <a:gd name="T18" fmla="*/ 38 w 1436"/>
                <a:gd name="T19" fmla="*/ 912 h 1285"/>
                <a:gd name="T20" fmla="*/ 38 w 1436"/>
                <a:gd name="T21" fmla="*/ 115 h 1285"/>
                <a:gd name="T22" fmla="*/ 115 w 1436"/>
                <a:gd name="T23" fmla="*/ 38 h 1285"/>
                <a:gd name="T24" fmla="*/ 430 w 1436"/>
                <a:gd name="T25" fmla="*/ 38 h 1285"/>
                <a:gd name="T26" fmla="*/ 449 w 1436"/>
                <a:gd name="T27" fmla="*/ 19 h 1285"/>
                <a:gd name="T28" fmla="*/ 430 w 1436"/>
                <a:gd name="T29" fmla="*/ 0 h 1285"/>
                <a:gd name="T30" fmla="*/ 115 w 1436"/>
                <a:gd name="T31" fmla="*/ 0 h 1285"/>
                <a:gd name="T32" fmla="*/ 0 w 1436"/>
                <a:gd name="T33" fmla="*/ 115 h 1285"/>
                <a:gd name="T34" fmla="*/ 0 w 1436"/>
                <a:gd name="T35" fmla="*/ 913 h 1285"/>
                <a:gd name="T36" fmla="*/ 115 w 1436"/>
                <a:gd name="T37" fmla="*/ 1028 h 1285"/>
                <a:gd name="T38" fmla="*/ 699 w 1436"/>
                <a:gd name="T39" fmla="*/ 1028 h 1285"/>
                <a:gd name="T40" fmla="*/ 699 w 1436"/>
                <a:gd name="T41" fmla="*/ 1246 h 1285"/>
                <a:gd name="T42" fmla="*/ 419 w 1436"/>
                <a:gd name="T43" fmla="*/ 1246 h 1285"/>
                <a:gd name="T44" fmla="*/ 400 w 1436"/>
                <a:gd name="T45" fmla="*/ 1266 h 1285"/>
                <a:gd name="T46" fmla="*/ 419 w 1436"/>
                <a:gd name="T47" fmla="*/ 1285 h 1285"/>
                <a:gd name="T48" fmla="*/ 1017 w 1436"/>
                <a:gd name="T49" fmla="*/ 1285 h 1285"/>
                <a:gd name="T50" fmla="*/ 1036 w 1436"/>
                <a:gd name="T51" fmla="*/ 1266 h 1285"/>
                <a:gd name="T52" fmla="*/ 1017 w 1436"/>
                <a:gd name="T53" fmla="*/ 1246 h 1285"/>
                <a:gd name="T54" fmla="*/ 737 w 1436"/>
                <a:gd name="T55" fmla="*/ 1246 h 1285"/>
                <a:gd name="T56" fmla="*/ 737 w 1436"/>
                <a:gd name="T57" fmla="*/ 1028 h 1285"/>
                <a:gd name="T58" fmla="*/ 1321 w 1436"/>
                <a:gd name="T59" fmla="*/ 1028 h 1285"/>
                <a:gd name="T60" fmla="*/ 1436 w 1436"/>
                <a:gd name="T61" fmla="*/ 913 h 1285"/>
                <a:gd name="T62" fmla="*/ 1436 w 1436"/>
                <a:gd name="T63" fmla="*/ 115 h 1285"/>
                <a:gd name="T64" fmla="*/ 1321 w 1436"/>
                <a:gd name="T65" fmla="*/ 0 h 1285"/>
                <a:gd name="T66" fmla="*/ 1321 w 1436"/>
                <a:gd name="T67" fmla="*/ 0 h 1285"/>
                <a:gd name="T68" fmla="*/ 1321 w 1436"/>
                <a:gd name="T69" fmla="*/ 0 h 1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436" h="1285">
                  <a:moveTo>
                    <a:pt x="1321" y="0"/>
                  </a:moveTo>
                  <a:cubicBezTo>
                    <a:pt x="1010" y="0"/>
                    <a:pt x="1010" y="0"/>
                    <a:pt x="1010" y="0"/>
                  </a:cubicBezTo>
                  <a:cubicBezTo>
                    <a:pt x="1000" y="0"/>
                    <a:pt x="991" y="8"/>
                    <a:pt x="991" y="19"/>
                  </a:cubicBezTo>
                  <a:cubicBezTo>
                    <a:pt x="991" y="29"/>
                    <a:pt x="1000" y="38"/>
                    <a:pt x="1010" y="38"/>
                  </a:cubicBezTo>
                  <a:cubicBezTo>
                    <a:pt x="1321" y="38"/>
                    <a:pt x="1321" y="38"/>
                    <a:pt x="1321" y="38"/>
                  </a:cubicBezTo>
                  <a:cubicBezTo>
                    <a:pt x="1363" y="38"/>
                    <a:pt x="1397" y="72"/>
                    <a:pt x="1397" y="115"/>
                  </a:cubicBezTo>
                  <a:cubicBezTo>
                    <a:pt x="1397" y="912"/>
                    <a:pt x="1397" y="912"/>
                    <a:pt x="1397" y="912"/>
                  </a:cubicBezTo>
                  <a:cubicBezTo>
                    <a:pt x="1397" y="955"/>
                    <a:pt x="1363" y="989"/>
                    <a:pt x="1321" y="989"/>
                  </a:cubicBezTo>
                  <a:cubicBezTo>
                    <a:pt x="115" y="989"/>
                    <a:pt x="115" y="989"/>
                    <a:pt x="115" y="989"/>
                  </a:cubicBezTo>
                  <a:cubicBezTo>
                    <a:pt x="73" y="989"/>
                    <a:pt x="38" y="955"/>
                    <a:pt x="38" y="912"/>
                  </a:cubicBezTo>
                  <a:cubicBezTo>
                    <a:pt x="38" y="115"/>
                    <a:pt x="38" y="115"/>
                    <a:pt x="38" y="115"/>
                  </a:cubicBezTo>
                  <a:cubicBezTo>
                    <a:pt x="38" y="73"/>
                    <a:pt x="73" y="38"/>
                    <a:pt x="115" y="38"/>
                  </a:cubicBezTo>
                  <a:cubicBezTo>
                    <a:pt x="430" y="38"/>
                    <a:pt x="430" y="38"/>
                    <a:pt x="430" y="38"/>
                  </a:cubicBezTo>
                  <a:cubicBezTo>
                    <a:pt x="441" y="38"/>
                    <a:pt x="449" y="30"/>
                    <a:pt x="449" y="19"/>
                  </a:cubicBezTo>
                  <a:cubicBezTo>
                    <a:pt x="449" y="9"/>
                    <a:pt x="441" y="0"/>
                    <a:pt x="430" y="0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52" y="0"/>
                    <a:pt x="0" y="52"/>
                    <a:pt x="0" y="115"/>
                  </a:cubicBezTo>
                  <a:cubicBezTo>
                    <a:pt x="0" y="913"/>
                    <a:pt x="0" y="913"/>
                    <a:pt x="0" y="913"/>
                  </a:cubicBezTo>
                  <a:cubicBezTo>
                    <a:pt x="0" y="976"/>
                    <a:pt x="52" y="1028"/>
                    <a:pt x="115" y="1028"/>
                  </a:cubicBezTo>
                  <a:cubicBezTo>
                    <a:pt x="699" y="1028"/>
                    <a:pt x="699" y="1028"/>
                    <a:pt x="699" y="1028"/>
                  </a:cubicBezTo>
                  <a:cubicBezTo>
                    <a:pt x="699" y="1246"/>
                    <a:pt x="699" y="1246"/>
                    <a:pt x="699" y="1246"/>
                  </a:cubicBezTo>
                  <a:cubicBezTo>
                    <a:pt x="419" y="1246"/>
                    <a:pt x="419" y="1246"/>
                    <a:pt x="419" y="1246"/>
                  </a:cubicBezTo>
                  <a:cubicBezTo>
                    <a:pt x="408" y="1246"/>
                    <a:pt x="400" y="1255"/>
                    <a:pt x="400" y="1266"/>
                  </a:cubicBezTo>
                  <a:cubicBezTo>
                    <a:pt x="400" y="1276"/>
                    <a:pt x="408" y="1285"/>
                    <a:pt x="419" y="1285"/>
                  </a:cubicBezTo>
                  <a:cubicBezTo>
                    <a:pt x="1017" y="1285"/>
                    <a:pt x="1017" y="1285"/>
                    <a:pt x="1017" y="1285"/>
                  </a:cubicBezTo>
                  <a:cubicBezTo>
                    <a:pt x="1027" y="1285"/>
                    <a:pt x="1036" y="1276"/>
                    <a:pt x="1036" y="1266"/>
                  </a:cubicBezTo>
                  <a:cubicBezTo>
                    <a:pt x="1036" y="1255"/>
                    <a:pt x="1027" y="1246"/>
                    <a:pt x="1017" y="1246"/>
                  </a:cubicBezTo>
                  <a:cubicBezTo>
                    <a:pt x="737" y="1246"/>
                    <a:pt x="737" y="1246"/>
                    <a:pt x="737" y="1246"/>
                  </a:cubicBezTo>
                  <a:cubicBezTo>
                    <a:pt x="737" y="1028"/>
                    <a:pt x="737" y="1028"/>
                    <a:pt x="737" y="1028"/>
                  </a:cubicBezTo>
                  <a:cubicBezTo>
                    <a:pt x="1321" y="1028"/>
                    <a:pt x="1321" y="1028"/>
                    <a:pt x="1321" y="1028"/>
                  </a:cubicBezTo>
                  <a:cubicBezTo>
                    <a:pt x="1384" y="1028"/>
                    <a:pt x="1436" y="976"/>
                    <a:pt x="1436" y="913"/>
                  </a:cubicBezTo>
                  <a:cubicBezTo>
                    <a:pt x="1436" y="115"/>
                    <a:pt x="1436" y="115"/>
                    <a:pt x="1436" y="115"/>
                  </a:cubicBezTo>
                  <a:cubicBezTo>
                    <a:pt x="1436" y="52"/>
                    <a:pt x="1384" y="0"/>
                    <a:pt x="1321" y="0"/>
                  </a:cubicBezTo>
                  <a:close/>
                  <a:moveTo>
                    <a:pt x="1321" y="0"/>
                  </a:moveTo>
                  <a:cubicBezTo>
                    <a:pt x="1321" y="0"/>
                    <a:pt x="1321" y="0"/>
                    <a:pt x="132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34"/>
            <p:cNvSpPr>
              <a:spLocks noEditPoints="1"/>
            </p:cNvSpPr>
            <p:nvPr/>
          </p:nvSpPr>
          <p:spPr bwMode="auto">
            <a:xfrm>
              <a:off x="6437313" y="2730500"/>
              <a:ext cx="50800" cy="160338"/>
            </a:xfrm>
            <a:custGeom>
              <a:avLst/>
              <a:gdLst>
                <a:gd name="T0" fmla="*/ 338 w 338"/>
                <a:gd name="T1" fmla="*/ 57 h 1043"/>
                <a:gd name="T2" fmla="*/ 281 w 338"/>
                <a:gd name="T3" fmla="*/ 0 h 1043"/>
                <a:gd name="T4" fmla="*/ 58 w 338"/>
                <a:gd name="T5" fmla="*/ 0 h 1043"/>
                <a:gd name="T6" fmla="*/ 1 w 338"/>
                <a:gd name="T7" fmla="*/ 57 h 1043"/>
                <a:gd name="T8" fmla="*/ 1 w 338"/>
                <a:gd name="T9" fmla="*/ 189 h 1043"/>
                <a:gd name="T10" fmla="*/ 2 w 338"/>
                <a:gd name="T11" fmla="*/ 195 h 1043"/>
                <a:gd name="T12" fmla="*/ 1 w 338"/>
                <a:gd name="T13" fmla="*/ 201 h 1043"/>
                <a:gd name="T14" fmla="*/ 1 w 338"/>
                <a:gd name="T15" fmla="*/ 828 h 1043"/>
                <a:gd name="T16" fmla="*/ 0 w 338"/>
                <a:gd name="T17" fmla="*/ 828 h 1043"/>
                <a:gd name="T18" fmla="*/ 0 w 338"/>
                <a:gd name="T19" fmla="*/ 830 h 1043"/>
                <a:gd name="T20" fmla="*/ 1 w 338"/>
                <a:gd name="T21" fmla="*/ 832 h 1043"/>
                <a:gd name="T22" fmla="*/ 1 w 338"/>
                <a:gd name="T23" fmla="*/ 833 h 1043"/>
                <a:gd name="T24" fmla="*/ 1 w 338"/>
                <a:gd name="T25" fmla="*/ 835 h 1043"/>
                <a:gd name="T26" fmla="*/ 2 w 338"/>
                <a:gd name="T27" fmla="*/ 835 h 1043"/>
                <a:gd name="T28" fmla="*/ 3 w 338"/>
                <a:gd name="T29" fmla="*/ 837 h 1043"/>
                <a:gd name="T30" fmla="*/ 3 w 338"/>
                <a:gd name="T31" fmla="*/ 837 h 1043"/>
                <a:gd name="T32" fmla="*/ 4 w 338"/>
                <a:gd name="T33" fmla="*/ 839 h 1043"/>
                <a:gd name="T34" fmla="*/ 5 w 338"/>
                <a:gd name="T35" fmla="*/ 840 h 1043"/>
                <a:gd name="T36" fmla="*/ 154 w 338"/>
                <a:gd name="T37" fmla="*/ 1035 h 1043"/>
                <a:gd name="T38" fmla="*/ 169 w 338"/>
                <a:gd name="T39" fmla="*/ 1043 h 1043"/>
                <a:gd name="T40" fmla="*/ 184 w 338"/>
                <a:gd name="T41" fmla="*/ 1035 h 1043"/>
                <a:gd name="T42" fmla="*/ 334 w 338"/>
                <a:gd name="T43" fmla="*/ 840 h 1043"/>
                <a:gd name="T44" fmla="*/ 334 w 338"/>
                <a:gd name="T45" fmla="*/ 839 h 1043"/>
                <a:gd name="T46" fmla="*/ 335 w 338"/>
                <a:gd name="T47" fmla="*/ 837 h 1043"/>
                <a:gd name="T48" fmla="*/ 335 w 338"/>
                <a:gd name="T49" fmla="*/ 837 h 1043"/>
                <a:gd name="T50" fmla="*/ 336 w 338"/>
                <a:gd name="T51" fmla="*/ 835 h 1043"/>
                <a:gd name="T52" fmla="*/ 337 w 338"/>
                <a:gd name="T53" fmla="*/ 835 h 1043"/>
                <a:gd name="T54" fmla="*/ 337 w 338"/>
                <a:gd name="T55" fmla="*/ 833 h 1043"/>
                <a:gd name="T56" fmla="*/ 337 w 338"/>
                <a:gd name="T57" fmla="*/ 832 h 1043"/>
                <a:gd name="T58" fmla="*/ 338 w 338"/>
                <a:gd name="T59" fmla="*/ 830 h 1043"/>
                <a:gd name="T60" fmla="*/ 338 w 338"/>
                <a:gd name="T61" fmla="*/ 200 h 1043"/>
                <a:gd name="T62" fmla="*/ 337 w 338"/>
                <a:gd name="T63" fmla="*/ 195 h 1043"/>
                <a:gd name="T64" fmla="*/ 338 w 338"/>
                <a:gd name="T65" fmla="*/ 189 h 1043"/>
                <a:gd name="T66" fmla="*/ 338 w 338"/>
                <a:gd name="T67" fmla="*/ 57 h 1043"/>
                <a:gd name="T68" fmla="*/ 169 w 338"/>
                <a:gd name="T69" fmla="*/ 992 h 1043"/>
                <a:gd name="T70" fmla="*/ 58 w 338"/>
                <a:gd name="T71" fmla="*/ 847 h 1043"/>
                <a:gd name="T72" fmla="*/ 279 w 338"/>
                <a:gd name="T73" fmla="*/ 847 h 1043"/>
                <a:gd name="T74" fmla="*/ 169 w 338"/>
                <a:gd name="T75" fmla="*/ 992 h 1043"/>
                <a:gd name="T76" fmla="*/ 299 w 338"/>
                <a:gd name="T77" fmla="*/ 200 h 1043"/>
                <a:gd name="T78" fmla="*/ 299 w 338"/>
                <a:gd name="T79" fmla="*/ 809 h 1043"/>
                <a:gd name="T80" fmla="*/ 39 w 338"/>
                <a:gd name="T81" fmla="*/ 809 h 1043"/>
                <a:gd name="T82" fmla="*/ 39 w 338"/>
                <a:gd name="T83" fmla="*/ 201 h 1043"/>
                <a:gd name="T84" fmla="*/ 38 w 338"/>
                <a:gd name="T85" fmla="*/ 195 h 1043"/>
                <a:gd name="T86" fmla="*/ 39 w 338"/>
                <a:gd name="T87" fmla="*/ 189 h 1043"/>
                <a:gd name="T88" fmla="*/ 39 w 338"/>
                <a:gd name="T89" fmla="*/ 57 h 1043"/>
                <a:gd name="T90" fmla="*/ 57 w 338"/>
                <a:gd name="T91" fmla="*/ 39 h 1043"/>
                <a:gd name="T92" fmla="*/ 280 w 338"/>
                <a:gd name="T93" fmla="*/ 39 h 1043"/>
                <a:gd name="T94" fmla="*/ 299 w 338"/>
                <a:gd name="T95" fmla="*/ 57 h 1043"/>
                <a:gd name="T96" fmla="*/ 299 w 338"/>
                <a:gd name="T97" fmla="*/ 189 h 1043"/>
                <a:gd name="T98" fmla="*/ 299 w 338"/>
                <a:gd name="T99" fmla="*/ 195 h 1043"/>
                <a:gd name="T100" fmla="*/ 299 w 338"/>
                <a:gd name="T101" fmla="*/ 200 h 1043"/>
                <a:gd name="T102" fmla="*/ 299 w 338"/>
                <a:gd name="T103" fmla="*/ 200 h 1043"/>
                <a:gd name="T104" fmla="*/ 299 w 338"/>
                <a:gd name="T105" fmla="*/ 200 h 10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38" h="1043">
                  <a:moveTo>
                    <a:pt x="338" y="57"/>
                  </a:moveTo>
                  <a:cubicBezTo>
                    <a:pt x="338" y="26"/>
                    <a:pt x="312" y="0"/>
                    <a:pt x="281" y="0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26" y="0"/>
                    <a:pt x="1" y="26"/>
                    <a:pt x="1" y="57"/>
                  </a:cubicBezTo>
                  <a:cubicBezTo>
                    <a:pt x="1" y="189"/>
                    <a:pt x="1" y="189"/>
                    <a:pt x="1" y="189"/>
                  </a:cubicBezTo>
                  <a:cubicBezTo>
                    <a:pt x="1" y="191"/>
                    <a:pt x="1" y="193"/>
                    <a:pt x="2" y="195"/>
                  </a:cubicBezTo>
                  <a:cubicBezTo>
                    <a:pt x="1" y="197"/>
                    <a:pt x="1" y="199"/>
                    <a:pt x="1" y="201"/>
                  </a:cubicBezTo>
                  <a:cubicBezTo>
                    <a:pt x="1" y="828"/>
                    <a:pt x="1" y="828"/>
                    <a:pt x="1" y="828"/>
                  </a:cubicBezTo>
                  <a:cubicBezTo>
                    <a:pt x="0" y="828"/>
                    <a:pt x="0" y="828"/>
                    <a:pt x="0" y="828"/>
                  </a:cubicBezTo>
                  <a:cubicBezTo>
                    <a:pt x="0" y="830"/>
                    <a:pt x="0" y="830"/>
                    <a:pt x="0" y="830"/>
                  </a:cubicBezTo>
                  <a:cubicBezTo>
                    <a:pt x="0" y="831"/>
                    <a:pt x="1" y="831"/>
                    <a:pt x="1" y="832"/>
                  </a:cubicBezTo>
                  <a:cubicBezTo>
                    <a:pt x="1" y="833"/>
                    <a:pt x="1" y="833"/>
                    <a:pt x="1" y="833"/>
                  </a:cubicBezTo>
                  <a:cubicBezTo>
                    <a:pt x="1" y="833"/>
                    <a:pt x="1" y="834"/>
                    <a:pt x="1" y="835"/>
                  </a:cubicBezTo>
                  <a:cubicBezTo>
                    <a:pt x="1" y="835"/>
                    <a:pt x="1" y="835"/>
                    <a:pt x="2" y="835"/>
                  </a:cubicBezTo>
                  <a:cubicBezTo>
                    <a:pt x="2" y="835"/>
                    <a:pt x="2" y="836"/>
                    <a:pt x="3" y="837"/>
                  </a:cubicBezTo>
                  <a:cubicBezTo>
                    <a:pt x="3" y="837"/>
                    <a:pt x="3" y="837"/>
                    <a:pt x="3" y="837"/>
                  </a:cubicBezTo>
                  <a:cubicBezTo>
                    <a:pt x="3" y="838"/>
                    <a:pt x="4" y="839"/>
                    <a:pt x="4" y="839"/>
                  </a:cubicBezTo>
                  <a:cubicBezTo>
                    <a:pt x="4" y="839"/>
                    <a:pt x="4" y="840"/>
                    <a:pt x="5" y="840"/>
                  </a:cubicBezTo>
                  <a:cubicBezTo>
                    <a:pt x="154" y="1035"/>
                    <a:pt x="154" y="1035"/>
                    <a:pt x="154" y="1035"/>
                  </a:cubicBezTo>
                  <a:cubicBezTo>
                    <a:pt x="157" y="1040"/>
                    <a:pt x="163" y="1043"/>
                    <a:pt x="169" y="1043"/>
                  </a:cubicBezTo>
                  <a:cubicBezTo>
                    <a:pt x="175" y="1043"/>
                    <a:pt x="181" y="1040"/>
                    <a:pt x="184" y="1035"/>
                  </a:cubicBezTo>
                  <a:cubicBezTo>
                    <a:pt x="334" y="840"/>
                    <a:pt x="334" y="840"/>
                    <a:pt x="334" y="840"/>
                  </a:cubicBezTo>
                  <a:cubicBezTo>
                    <a:pt x="334" y="840"/>
                    <a:pt x="334" y="839"/>
                    <a:pt x="334" y="839"/>
                  </a:cubicBezTo>
                  <a:cubicBezTo>
                    <a:pt x="334" y="839"/>
                    <a:pt x="335" y="838"/>
                    <a:pt x="335" y="837"/>
                  </a:cubicBezTo>
                  <a:cubicBezTo>
                    <a:pt x="335" y="837"/>
                    <a:pt x="335" y="837"/>
                    <a:pt x="335" y="837"/>
                  </a:cubicBezTo>
                  <a:cubicBezTo>
                    <a:pt x="336" y="836"/>
                    <a:pt x="336" y="836"/>
                    <a:pt x="336" y="835"/>
                  </a:cubicBezTo>
                  <a:cubicBezTo>
                    <a:pt x="336" y="835"/>
                    <a:pt x="336" y="835"/>
                    <a:pt x="337" y="835"/>
                  </a:cubicBezTo>
                  <a:cubicBezTo>
                    <a:pt x="337" y="834"/>
                    <a:pt x="337" y="833"/>
                    <a:pt x="337" y="833"/>
                  </a:cubicBezTo>
                  <a:cubicBezTo>
                    <a:pt x="337" y="832"/>
                    <a:pt x="337" y="832"/>
                    <a:pt x="337" y="832"/>
                  </a:cubicBezTo>
                  <a:cubicBezTo>
                    <a:pt x="338" y="831"/>
                    <a:pt x="338" y="830"/>
                    <a:pt x="338" y="830"/>
                  </a:cubicBezTo>
                  <a:cubicBezTo>
                    <a:pt x="338" y="200"/>
                    <a:pt x="338" y="200"/>
                    <a:pt x="338" y="200"/>
                  </a:cubicBezTo>
                  <a:cubicBezTo>
                    <a:pt x="338" y="198"/>
                    <a:pt x="337" y="196"/>
                    <a:pt x="337" y="195"/>
                  </a:cubicBezTo>
                  <a:cubicBezTo>
                    <a:pt x="337" y="193"/>
                    <a:pt x="338" y="191"/>
                    <a:pt x="338" y="189"/>
                  </a:cubicBezTo>
                  <a:lnTo>
                    <a:pt x="338" y="57"/>
                  </a:lnTo>
                  <a:close/>
                  <a:moveTo>
                    <a:pt x="169" y="992"/>
                  </a:moveTo>
                  <a:cubicBezTo>
                    <a:pt x="58" y="847"/>
                    <a:pt x="58" y="847"/>
                    <a:pt x="58" y="847"/>
                  </a:cubicBezTo>
                  <a:cubicBezTo>
                    <a:pt x="279" y="847"/>
                    <a:pt x="279" y="847"/>
                    <a:pt x="279" y="847"/>
                  </a:cubicBezTo>
                  <a:lnTo>
                    <a:pt x="169" y="992"/>
                  </a:lnTo>
                  <a:close/>
                  <a:moveTo>
                    <a:pt x="299" y="200"/>
                  </a:moveTo>
                  <a:cubicBezTo>
                    <a:pt x="299" y="809"/>
                    <a:pt x="299" y="809"/>
                    <a:pt x="299" y="809"/>
                  </a:cubicBezTo>
                  <a:cubicBezTo>
                    <a:pt x="39" y="809"/>
                    <a:pt x="39" y="809"/>
                    <a:pt x="39" y="809"/>
                  </a:cubicBezTo>
                  <a:cubicBezTo>
                    <a:pt x="39" y="201"/>
                    <a:pt x="39" y="201"/>
                    <a:pt x="39" y="201"/>
                  </a:cubicBezTo>
                  <a:cubicBezTo>
                    <a:pt x="39" y="199"/>
                    <a:pt x="39" y="197"/>
                    <a:pt x="38" y="195"/>
                  </a:cubicBezTo>
                  <a:cubicBezTo>
                    <a:pt x="39" y="193"/>
                    <a:pt x="39" y="191"/>
                    <a:pt x="39" y="189"/>
                  </a:cubicBezTo>
                  <a:cubicBezTo>
                    <a:pt x="39" y="57"/>
                    <a:pt x="39" y="57"/>
                    <a:pt x="39" y="57"/>
                  </a:cubicBezTo>
                  <a:cubicBezTo>
                    <a:pt x="39" y="47"/>
                    <a:pt x="47" y="39"/>
                    <a:pt x="57" y="39"/>
                  </a:cubicBezTo>
                  <a:cubicBezTo>
                    <a:pt x="280" y="39"/>
                    <a:pt x="280" y="39"/>
                    <a:pt x="280" y="39"/>
                  </a:cubicBezTo>
                  <a:cubicBezTo>
                    <a:pt x="290" y="39"/>
                    <a:pt x="299" y="47"/>
                    <a:pt x="299" y="57"/>
                  </a:cubicBezTo>
                  <a:cubicBezTo>
                    <a:pt x="299" y="189"/>
                    <a:pt x="299" y="189"/>
                    <a:pt x="299" y="189"/>
                  </a:cubicBezTo>
                  <a:cubicBezTo>
                    <a:pt x="299" y="191"/>
                    <a:pt x="299" y="193"/>
                    <a:pt x="299" y="195"/>
                  </a:cubicBezTo>
                  <a:cubicBezTo>
                    <a:pt x="299" y="196"/>
                    <a:pt x="299" y="198"/>
                    <a:pt x="299" y="200"/>
                  </a:cubicBezTo>
                  <a:close/>
                  <a:moveTo>
                    <a:pt x="299" y="200"/>
                  </a:moveTo>
                  <a:cubicBezTo>
                    <a:pt x="299" y="200"/>
                    <a:pt x="299" y="200"/>
                    <a:pt x="299" y="20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35"/>
            <p:cNvSpPr>
              <a:spLocks noEditPoints="1"/>
            </p:cNvSpPr>
            <p:nvPr/>
          </p:nvSpPr>
          <p:spPr bwMode="auto">
            <a:xfrm>
              <a:off x="6459538" y="2747963"/>
              <a:ext cx="6350" cy="96838"/>
            </a:xfrm>
            <a:custGeom>
              <a:avLst/>
              <a:gdLst>
                <a:gd name="T0" fmla="*/ 19 w 38"/>
                <a:gd name="T1" fmla="*/ 0 h 637"/>
                <a:gd name="T2" fmla="*/ 0 w 38"/>
                <a:gd name="T3" fmla="*/ 19 h 637"/>
                <a:gd name="T4" fmla="*/ 0 w 38"/>
                <a:gd name="T5" fmla="*/ 618 h 637"/>
                <a:gd name="T6" fmla="*/ 19 w 38"/>
                <a:gd name="T7" fmla="*/ 637 h 637"/>
                <a:gd name="T8" fmla="*/ 38 w 38"/>
                <a:gd name="T9" fmla="*/ 618 h 637"/>
                <a:gd name="T10" fmla="*/ 38 w 38"/>
                <a:gd name="T11" fmla="*/ 19 h 637"/>
                <a:gd name="T12" fmla="*/ 19 w 38"/>
                <a:gd name="T13" fmla="*/ 0 h 637"/>
                <a:gd name="T14" fmla="*/ 19 w 38"/>
                <a:gd name="T15" fmla="*/ 0 h 637"/>
                <a:gd name="T16" fmla="*/ 19 w 38"/>
                <a:gd name="T17" fmla="*/ 0 h 6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637">
                  <a:moveTo>
                    <a:pt x="19" y="0"/>
                  </a:moveTo>
                  <a:cubicBezTo>
                    <a:pt x="8" y="0"/>
                    <a:pt x="0" y="8"/>
                    <a:pt x="0" y="19"/>
                  </a:cubicBezTo>
                  <a:cubicBezTo>
                    <a:pt x="0" y="618"/>
                    <a:pt x="0" y="618"/>
                    <a:pt x="0" y="618"/>
                  </a:cubicBezTo>
                  <a:cubicBezTo>
                    <a:pt x="0" y="629"/>
                    <a:pt x="8" y="637"/>
                    <a:pt x="19" y="637"/>
                  </a:cubicBezTo>
                  <a:cubicBezTo>
                    <a:pt x="29" y="637"/>
                    <a:pt x="38" y="629"/>
                    <a:pt x="38" y="618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8" y="8"/>
                    <a:pt x="29" y="0"/>
                    <a:pt x="19" y="0"/>
                  </a:cubicBezTo>
                  <a:close/>
                  <a:moveTo>
                    <a:pt x="19" y="0"/>
                  </a:moveTo>
                  <a:cubicBezTo>
                    <a:pt x="19" y="0"/>
                    <a:pt x="19" y="0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91" name="Group 90"/>
          <p:cNvGrpSpPr/>
          <p:nvPr/>
        </p:nvGrpSpPr>
        <p:grpSpPr>
          <a:xfrm>
            <a:off x="209551" y="1186463"/>
            <a:ext cx="5192066" cy="4589166"/>
            <a:chOff x="209551" y="1186463"/>
            <a:chExt cx="5192066" cy="4589166"/>
          </a:xfrm>
        </p:grpSpPr>
        <p:sp>
          <p:nvSpPr>
            <p:cNvPr id="6" name="Oval 5"/>
            <p:cNvSpPr/>
            <p:nvPr/>
          </p:nvSpPr>
          <p:spPr>
            <a:xfrm>
              <a:off x="209551" y="4774197"/>
              <a:ext cx="5192066" cy="1001432"/>
            </a:xfrm>
            <a:prstGeom prst="ellipse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  <a:effectLst>
              <a:softEdge rad="304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" name="Group 4"/>
            <p:cNvGrpSpPr/>
            <p:nvPr/>
          </p:nvGrpSpPr>
          <p:grpSpPr>
            <a:xfrm>
              <a:off x="954384" y="1186463"/>
              <a:ext cx="3941466" cy="3941466"/>
              <a:chOff x="1287759" y="1160891"/>
              <a:chExt cx="3967700" cy="3967700"/>
            </a:xfrm>
          </p:grpSpPr>
          <p:sp>
            <p:nvSpPr>
              <p:cNvPr id="3" name="Donut 2"/>
              <p:cNvSpPr/>
              <p:nvPr/>
            </p:nvSpPr>
            <p:spPr>
              <a:xfrm>
                <a:off x="1287759" y="1160891"/>
                <a:ext cx="3967700" cy="3967700"/>
              </a:xfrm>
              <a:prstGeom prst="donut">
                <a:avLst>
                  <a:gd name="adj" fmla="val 9488"/>
                </a:avLst>
              </a:prstGeom>
              <a:solidFill>
                <a:srgbClr val="4C6685"/>
              </a:solidFill>
              <a:ln>
                <a:noFill/>
              </a:ln>
              <a:scene3d>
                <a:camera prst="perspectiveContrastingRightFacing">
                  <a:rot lat="0" lon="18600000" rev="213211"/>
                </a:camera>
                <a:lightRig rig="threePt" dir="t"/>
              </a:scene3d>
              <a:sp3d extrusionH="76200"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3" name="Donut 12"/>
              <p:cNvSpPr/>
              <p:nvPr/>
            </p:nvSpPr>
            <p:spPr>
              <a:xfrm>
                <a:off x="2026235" y="1899367"/>
                <a:ext cx="2490748" cy="2490748"/>
              </a:xfrm>
              <a:prstGeom prst="donut">
                <a:avLst>
                  <a:gd name="adj" fmla="val 14681"/>
                </a:avLst>
              </a:prstGeom>
              <a:solidFill>
                <a:srgbClr val="899DB7"/>
              </a:solidFill>
              <a:ln>
                <a:noFill/>
              </a:ln>
              <a:scene3d>
                <a:camera prst="perspectiveContrastingRightFacing">
                  <a:rot lat="0" lon="18600000" rev="213211"/>
                </a:camera>
                <a:lightRig rig="threePt" dir="t"/>
              </a:scene3d>
              <a:sp3d extrusionH="76200"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" name="Oval 3"/>
              <p:cNvSpPr/>
              <p:nvPr/>
            </p:nvSpPr>
            <p:spPr>
              <a:xfrm>
                <a:off x="2849692" y="2722824"/>
                <a:ext cx="843833" cy="843833"/>
              </a:xfrm>
              <a:prstGeom prst="ellipse">
                <a:avLst/>
              </a:prstGeom>
              <a:solidFill>
                <a:srgbClr val="FD5458"/>
              </a:solidFill>
              <a:ln>
                <a:noFill/>
              </a:ln>
              <a:scene3d>
                <a:camera prst="perspectiveContrastingRightFacing">
                  <a:rot lat="0" lon="18600000" rev="213211"/>
                </a:camera>
                <a:lightRig rig="threePt" dir="t"/>
              </a:scene3d>
              <a:sp3d extrusionH="76200"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32" name="Group 31"/>
          <p:cNvGrpSpPr/>
          <p:nvPr/>
        </p:nvGrpSpPr>
        <p:grpSpPr>
          <a:xfrm rot="2722540">
            <a:off x="6944701" y="-2450549"/>
            <a:ext cx="649234" cy="2778210"/>
            <a:chOff x="6139793" y="927098"/>
            <a:chExt cx="649234" cy="2778210"/>
          </a:xfrm>
        </p:grpSpPr>
        <p:cxnSp>
          <p:nvCxnSpPr>
            <p:cNvPr id="8" name="Straight Connector 7"/>
            <p:cNvCxnSpPr/>
            <p:nvPr/>
          </p:nvCxnSpPr>
          <p:spPr>
            <a:xfrm>
              <a:off x="6464410" y="1590261"/>
              <a:ext cx="0" cy="2115047"/>
            </a:xfrm>
            <a:prstGeom prst="line">
              <a:avLst/>
            </a:prstGeom>
            <a:ln w="66675" cap="rnd">
              <a:gradFill>
                <a:gsLst>
                  <a:gs pos="0">
                    <a:schemeClr val="bg1">
                      <a:lumMod val="50000"/>
                    </a:schemeClr>
                  </a:gs>
                  <a:gs pos="69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10800000" scaled="0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" name="Group 19"/>
            <p:cNvGrpSpPr/>
            <p:nvPr/>
          </p:nvGrpSpPr>
          <p:grpSpPr>
            <a:xfrm rot="10800000">
              <a:off x="6139793" y="927098"/>
              <a:ext cx="649234" cy="753357"/>
              <a:chOff x="8087056" y="897061"/>
              <a:chExt cx="1514476" cy="1386399"/>
            </a:xfrm>
          </p:grpSpPr>
          <p:sp>
            <p:nvSpPr>
              <p:cNvPr id="31" name="Freeform 30"/>
              <p:cNvSpPr/>
              <p:nvPr/>
            </p:nvSpPr>
            <p:spPr>
              <a:xfrm>
                <a:off x="8087056" y="897061"/>
                <a:ext cx="757238" cy="1386399"/>
              </a:xfrm>
              <a:custGeom>
                <a:avLst/>
                <a:gdLst>
                  <a:gd name="connsiteX0" fmla="*/ 757238 w 757238"/>
                  <a:gd name="connsiteY0" fmla="*/ 0 h 1386399"/>
                  <a:gd name="connsiteX1" fmla="*/ 757238 w 757238"/>
                  <a:gd name="connsiteY1" fmla="*/ 1122466 h 1386399"/>
                  <a:gd name="connsiteX2" fmla="*/ 1 w 757238"/>
                  <a:gd name="connsiteY2" fmla="*/ 1386399 h 1386399"/>
                  <a:gd name="connsiteX3" fmla="*/ 1 w 757238"/>
                  <a:gd name="connsiteY3" fmla="*/ 537228 h 1386399"/>
                  <a:gd name="connsiteX4" fmla="*/ 0 w 757238"/>
                  <a:gd name="connsiteY4" fmla="*/ 537228 h 1386399"/>
                  <a:gd name="connsiteX5" fmla="*/ 757238 w 757238"/>
                  <a:gd name="connsiteY5" fmla="*/ 0 h 1386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57238" h="1386399">
                    <a:moveTo>
                      <a:pt x="757238" y="0"/>
                    </a:moveTo>
                    <a:lnTo>
                      <a:pt x="757238" y="1122466"/>
                    </a:lnTo>
                    <a:lnTo>
                      <a:pt x="1" y="1386399"/>
                    </a:lnTo>
                    <a:lnTo>
                      <a:pt x="1" y="537228"/>
                    </a:lnTo>
                    <a:lnTo>
                      <a:pt x="0" y="537228"/>
                    </a:lnTo>
                    <a:lnTo>
                      <a:pt x="757238" y="0"/>
                    </a:lnTo>
                    <a:close/>
                  </a:path>
                </a:pathLst>
              </a:custGeom>
              <a:solidFill>
                <a:srgbClr val="F3B63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Freeform 28"/>
              <p:cNvSpPr/>
              <p:nvPr/>
            </p:nvSpPr>
            <p:spPr>
              <a:xfrm>
                <a:off x="8844294" y="897061"/>
                <a:ext cx="757238" cy="1386399"/>
              </a:xfrm>
              <a:custGeom>
                <a:avLst/>
                <a:gdLst>
                  <a:gd name="connsiteX0" fmla="*/ 0 w 757238"/>
                  <a:gd name="connsiteY0" fmla="*/ 0 h 1386399"/>
                  <a:gd name="connsiteX1" fmla="*/ 757237 w 757238"/>
                  <a:gd name="connsiteY1" fmla="*/ 537228 h 1386399"/>
                  <a:gd name="connsiteX2" fmla="*/ 757238 w 757238"/>
                  <a:gd name="connsiteY2" fmla="*/ 537228 h 1386399"/>
                  <a:gd name="connsiteX3" fmla="*/ 757238 w 757238"/>
                  <a:gd name="connsiteY3" fmla="*/ 1386399 h 1386399"/>
                  <a:gd name="connsiteX4" fmla="*/ 757237 w 757238"/>
                  <a:gd name="connsiteY4" fmla="*/ 1386399 h 1386399"/>
                  <a:gd name="connsiteX5" fmla="*/ 0 w 757238"/>
                  <a:gd name="connsiteY5" fmla="*/ 1122466 h 1386399"/>
                  <a:gd name="connsiteX6" fmla="*/ 0 w 757238"/>
                  <a:gd name="connsiteY6" fmla="*/ 0 h 1386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57238" h="1386399">
                    <a:moveTo>
                      <a:pt x="0" y="0"/>
                    </a:moveTo>
                    <a:lnTo>
                      <a:pt x="757237" y="537228"/>
                    </a:lnTo>
                    <a:lnTo>
                      <a:pt x="757238" y="537228"/>
                    </a:lnTo>
                    <a:lnTo>
                      <a:pt x="757238" y="1386399"/>
                    </a:lnTo>
                    <a:lnTo>
                      <a:pt x="757237" y="1386399"/>
                    </a:lnTo>
                    <a:lnTo>
                      <a:pt x="0" y="112246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5C2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3" name="Group 42"/>
          <p:cNvGrpSpPr/>
          <p:nvPr/>
        </p:nvGrpSpPr>
        <p:grpSpPr>
          <a:xfrm rot="14846348" flipV="1">
            <a:off x="11867382" y="-2064406"/>
            <a:ext cx="649234" cy="2778210"/>
            <a:chOff x="6139793" y="927098"/>
            <a:chExt cx="649234" cy="2778210"/>
          </a:xfrm>
        </p:grpSpPr>
        <p:cxnSp>
          <p:nvCxnSpPr>
            <p:cNvPr id="44" name="Straight Connector 43"/>
            <p:cNvCxnSpPr/>
            <p:nvPr/>
          </p:nvCxnSpPr>
          <p:spPr>
            <a:xfrm>
              <a:off x="6464410" y="1590261"/>
              <a:ext cx="0" cy="2115047"/>
            </a:xfrm>
            <a:prstGeom prst="line">
              <a:avLst/>
            </a:prstGeom>
            <a:ln w="66675" cap="rnd">
              <a:gradFill>
                <a:gsLst>
                  <a:gs pos="0">
                    <a:schemeClr val="bg1">
                      <a:lumMod val="50000"/>
                    </a:schemeClr>
                  </a:gs>
                  <a:gs pos="69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10800000" scaled="0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5" name="Group 44"/>
            <p:cNvGrpSpPr/>
            <p:nvPr/>
          </p:nvGrpSpPr>
          <p:grpSpPr>
            <a:xfrm rot="10800000">
              <a:off x="6139793" y="927098"/>
              <a:ext cx="649234" cy="753357"/>
              <a:chOff x="8087056" y="897061"/>
              <a:chExt cx="1514476" cy="1386399"/>
            </a:xfrm>
          </p:grpSpPr>
          <p:sp>
            <p:nvSpPr>
              <p:cNvPr id="46" name="Freeform 45"/>
              <p:cNvSpPr/>
              <p:nvPr/>
            </p:nvSpPr>
            <p:spPr>
              <a:xfrm>
                <a:off x="8087056" y="897061"/>
                <a:ext cx="757238" cy="1386399"/>
              </a:xfrm>
              <a:custGeom>
                <a:avLst/>
                <a:gdLst>
                  <a:gd name="connsiteX0" fmla="*/ 757238 w 757238"/>
                  <a:gd name="connsiteY0" fmla="*/ 0 h 1386399"/>
                  <a:gd name="connsiteX1" fmla="*/ 757238 w 757238"/>
                  <a:gd name="connsiteY1" fmla="*/ 1122466 h 1386399"/>
                  <a:gd name="connsiteX2" fmla="*/ 1 w 757238"/>
                  <a:gd name="connsiteY2" fmla="*/ 1386399 h 1386399"/>
                  <a:gd name="connsiteX3" fmla="*/ 1 w 757238"/>
                  <a:gd name="connsiteY3" fmla="*/ 537228 h 1386399"/>
                  <a:gd name="connsiteX4" fmla="*/ 0 w 757238"/>
                  <a:gd name="connsiteY4" fmla="*/ 537228 h 1386399"/>
                  <a:gd name="connsiteX5" fmla="*/ 757238 w 757238"/>
                  <a:gd name="connsiteY5" fmla="*/ 0 h 1386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57238" h="1386399">
                    <a:moveTo>
                      <a:pt x="757238" y="0"/>
                    </a:moveTo>
                    <a:lnTo>
                      <a:pt x="757238" y="1122466"/>
                    </a:lnTo>
                    <a:lnTo>
                      <a:pt x="1" y="1386399"/>
                    </a:lnTo>
                    <a:lnTo>
                      <a:pt x="1" y="537228"/>
                    </a:lnTo>
                    <a:lnTo>
                      <a:pt x="0" y="537228"/>
                    </a:lnTo>
                    <a:lnTo>
                      <a:pt x="757238" y="0"/>
                    </a:lnTo>
                    <a:close/>
                  </a:path>
                </a:pathLst>
              </a:custGeom>
              <a:solidFill>
                <a:srgbClr val="86BB0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Freeform 46"/>
              <p:cNvSpPr/>
              <p:nvPr/>
            </p:nvSpPr>
            <p:spPr>
              <a:xfrm>
                <a:off x="8844294" y="897061"/>
                <a:ext cx="757238" cy="1386399"/>
              </a:xfrm>
              <a:custGeom>
                <a:avLst/>
                <a:gdLst>
                  <a:gd name="connsiteX0" fmla="*/ 0 w 757238"/>
                  <a:gd name="connsiteY0" fmla="*/ 0 h 1386399"/>
                  <a:gd name="connsiteX1" fmla="*/ 757237 w 757238"/>
                  <a:gd name="connsiteY1" fmla="*/ 537228 h 1386399"/>
                  <a:gd name="connsiteX2" fmla="*/ 757238 w 757238"/>
                  <a:gd name="connsiteY2" fmla="*/ 537228 h 1386399"/>
                  <a:gd name="connsiteX3" fmla="*/ 757238 w 757238"/>
                  <a:gd name="connsiteY3" fmla="*/ 1386399 h 1386399"/>
                  <a:gd name="connsiteX4" fmla="*/ 757237 w 757238"/>
                  <a:gd name="connsiteY4" fmla="*/ 1386399 h 1386399"/>
                  <a:gd name="connsiteX5" fmla="*/ 0 w 757238"/>
                  <a:gd name="connsiteY5" fmla="*/ 1122466 h 1386399"/>
                  <a:gd name="connsiteX6" fmla="*/ 0 w 757238"/>
                  <a:gd name="connsiteY6" fmla="*/ 0 h 1386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57238" h="1386399">
                    <a:moveTo>
                      <a:pt x="0" y="0"/>
                    </a:moveTo>
                    <a:lnTo>
                      <a:pt x="757237" y="537228"/>
                    </a:lnTo>
                    <a:lnTo>
                      <a:pt x="757238" y="537228"/>
                    </a:lnTo>
                    <a:lnTo>
                      <a:pt x="757238" y="1386399"/>
                    </a:lnTo>
                    <a:lnTo>
                      <a:pt x="757237" y="1386399"/>
                    </a:lnTo>
                    <a:lnTo>
                      <a:pt x="0" y="112246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FC80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8" name="Group 37"/>
          <p:cNvGrpSpPr/>
          <p:nvPr/>
        </p:nvGrpSpPr>
        <p:grpSpPr>
          <a:xfrm rot="16200000" flipV="1">
            <a:off x="13617946" y="1785759"/>
            <a:ext cx="649234" cy="2778210"/>
            <a:chOff x="6139793" y="927098"/>
            <a:chExt cx="649234" cy="2778210"/>
          </a:xfrm>
        </p:grpSpPr>
        <p:cxnSp>
          <p:nvCxnSpPr>
            <p:cNvPr id="39" name="Straight Connector 38"/>
            <p:cNvCxnSpPr/>
            <p:nvPr/>
          </p:nvCxnSpPr>
          <p:spPr>
            <a:xfrm>
              <a:off x="6464410" y="1590261"/>
              <a:ext cx="0" cy="2115047"/>
            </a:xfrm>
            <a:prstGeom prst="line">
              <a:avLst/>
            </a:prstGeom>
            <a:ln w="66675" cap="rnd">
              <a:gradFill>
                <a:gsLst>
                  <a:gs pos="0">
                    <a:schemeClr val="bg1">
                      <a:lumMod val="50000"/>
                    </a:schemeClr>
                  </a:gs>
                  <a:gs pos="69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10800000" scaled="0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0" name="Group 39"/>
            <p:cNvGrpSpPr/>
            <p:nvPr/>
          </p:nvGrpSpPr>
          <p:grpSpPr>
            <a:xfrm rot="10800000">
              <a:off x="6139793" y="927098"/>
              <a:ext cx="649234" cy="753357"/>
              <a:chOff x="8087056" y="897061"/>
              <a:chExt cx="1514476" cy="1386399"/>
            </a:xfrm>
          </p:grpSpPr>
          <p:sp>
            <p:nvSpPr>
              <p:cNvPr id="41" name="Freeform 40"/>
              <p:cNvSpPr/>
              <p:nvPr/>
            </p:nvSpPr>
            <p:spPr>
              <a:xfrm>
                <a:off x="8087056" y="897061"/>
                <a:ext cx="757238" cy="1386399"/>
              </a:xfrm>
              <a:custGeom>
                <a:avLst/>
                <a:gdLst>
                  <a:gd name="connsiteX0" fmla="*/ 757238 w 757238"/>
                  <a:gd name="connsiteY0" fmla="*/ 0 h 1386399"/>
                  <a:gd name="connsiteX1" fmla="*/ 757238 w 757238"/>
                  <a:gd name="connsiteY1" fmla="*/ 1122466 h 1386399"/>
                  <a:gd name="connsiteX2" fmla="*/ 1 w 757238"/>
                  <a:gd name="connsiteY2" fmla="*/ 1386399 h 1386399"/>
                  <a:gd name="connsiteX3" fmla="*/ 1 w 757238"/>
                  <a:gd name="connsiteY3" fmla="*/ 537228 h 1386399"/>
                  <a:gd name="connsiteX4" fmla="*/ 0 w 757238"/>
                  <a:gd name="connsiteY4" fmla="*/ 537228 h 1386399"/>
                  <a:gd name="connsiteX5" fmla="*/ 757238 w 757238"/>
                  <a:gd name="connsiteY5" fmla="*/ 0 h 1386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57238" h="1386399">
                    <a:moveTo>
                      <a:pt x="757238" y="0"/>
                    </a:moveTo>
                    <a:lnTo>
                      <a:pt x="757238" y="1122466"/>
                    </a:lnTo>
                    <a:lnTo>
                      <a:pt x="1" y="1386399"/>
                    </a:lnTo>
                    <a:lnTo>
                      <a:pt x="1" y="537228"/>
                    </a:lnTo>
                    <a:lnTo>
                      <a:pt x="0" y="537228"/>
                    </a:lnTo>
                    <a:lnTo>
                      <a:pt x="757238" y="0"/>
                    </a:lnTo>
                    <a:close/>
                  </a:path>
                </a:pathLst>
              </a:custGeom>
              <a:solidFill>
                <a:srgbClr val="FD3D4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Freeform 41"/>
              <p:cNvSpPr/>
              <p:nvPr/>
            </p:nvSpPr>
            <p:spPr>
              <a:xfrm>
                <a:off x="8844294" y="897061"/>
                <a:ext cx="757238" cy="1386399"/>
              </a:xfrm>
              <a:custGeom>
                <a:avLst/>
                <a:gdLst>
                  <a:gd name="connsiteX0" fmla="*/ 0 w 757238"/>
                  <a:gd name="connsiteY0" fmla="*/ 0 h 1386399"/>
                  <a:gd name="connsiteX1" fmla="*/ 757237 w 757238"/>
                  <a:gd name="connsiteY1" fmla="*/ 537228 h 1386399"/>
                  <a:gd name="connsiteX2" fmla="*/ 757238 w 757238"/>
                  <a:gd name="connsiteY2" fmla="*/ 537228 h 1386399"/>
                  <a:gd name="connsiteX3" fmla="*/ 757238 w 757238"/>
                  <a:gd name="connsiteY3" fmla="*/ 1386399 h 1386399"/>
                  <a:gd name="connsiteX4" fmla="*/ 757237 w 757238"/>
                  <a:gd name="connsiteY4" fmla="*/ 1386399 h 1386399"/>
                  <a:gd name="connsiteX5" fmla="*/ 0 w 757238"/>
                  <a:gd name="connsiteY5" fmla="*/ 1122466 h 1386399"/>
                  <a:gd name="connsiteX6" fmla="*/ 0 w 757238"/>
                  <a:gd name="connsiteY6" fmla="*/ 0 h 1386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57238" h="1386399">
                    <a:moveTo>
                      <a:pt x="0" y="0"/>
                    </a:moveTo>
                    <a:lnTo>
                      <a:pt x="757237" y="537228"/>
                    </a:lnTo>
                    <a:lnTo>
                      <a:pt x="757238" y="537228"/>
                    </a:lnTo>
                    <a:lnTo>
                      <a:pt x="757238" y="1386399"/>
                    </a:lnTo>
                    <a:lnTo>
                      <a:pt x="757237" y="1386399"/>
                    </a:lnTo>
                    <a:lnTo>
                      <a:pt x="0" y="112246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D545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8" name="Group 47"/>
          <p:cNvGrpSpPr/>
          <p:nvPr/>
        </p:nvGrpSpPr>
        <p:grpSpPr>
          <a:xfrm rot="17520086" flipV="1">
            <a:off x="12740056" y="6093357"/>
            <a:ext cx="649234" cy="2778210"/>
            <a:chOff x="6139793" y="927098"/>
            <a:chExt cx="649234" cy="2778210"/>
          </a:xfrm>
        </p:grpSpPr>
        <p:cxnSp>
          <p:nvCxnSpPr>
            <p:cNvPr id="49" name="Straight Connector 48"/>
            <p:cNvCxnSpPr/>
            <p:nvPr/>
          </p:nvCxnSpPr>
          <p:spPr>
            <a:xfrm>
              <a:off x="6464410" y="1590261"/>
              <a:ext cx="0" cy="2115047"/>
            </a:xfrm>
            <a:prstGeom prst="line">
              <a:avLst/>
            </a:prstGeom>
            <a:ln w="66675" cap="rnd">
              <a:gradFill>
                <a:gsLst>
                  <a:gs pos="0">
                    <a:schemeClr val="bg1">
                      <a:lumMod val="50000"/>
                    </a:schemeClr>
                  </a:gs>
                  <a:gs pos="69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10800000" scaled="0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0" name="Group 49"/>
            <p:cNvGrpSpPr/>
            <p:nvPr/>
          </p:nvGrpSpPr>
          <p:grpSpPr>
            <a:xfrm rot="10800000">
              <a:off x="6139793" y="927098"/>
              <a:ext cx="649234" cy="753357"/>
              <a:chOff x="8087056" y="897061"/>
              <a:chExt cx="1514476" cy="1386399"/>
            </a:xfrm>
          </p:grpSpPr>
          <p:sp>
            <p:nvSpPr>
              <p:cNvPr id="51" name="Freeform 50"/>
              <p:cNvSpPr/>
              <p:nvPr/>
            </p:nvSpPr>
            <p:spPr>
              <a:xfrm>
                <a:off x="8087056" y="897061"/>
                <a:ext cx="757238" cy="1386399"/>
              </a:xfrm>
              <a:custGeom>
                <a:avLst/>
                <a:gdLst>
                  <a:gd name="connsiteX0" fmla="*/ 757238 w 757238"/>
                  <a:gd name="connsiteY0" fmla="*/ 0 h 1386399"/>
                  <a:gd name="connsiteX1" fmla="*/ 757238 w 757238"/>
                  <a:gd name="connsiteY1" fmla="*/ 1122466 h 1386399"/>
                  <a:gd name="connsiteX2" fmla="*/ 1 w 757238"/>
                  <a:gd name="connsiteY2" fmla="*/ 1386399 h 1386399"/>
                  <a:gd name="connsiteX3" fmla="*/ 1 w 757238"/>
                  <a:gd name="connsiteY3" fmla="*/ 537228 h 1386399"/>
                  <a:gd name="connsiteX4" fmla="*/ 0 w 757238"/>
                  <a:gd name="connsiteY4" fmla="*/ 537228 h 1386399"/>
                  <a:gd name="connsiteX5" fmla="*/ 757238 w 757238"/>
                  <a:gd name="connsiteY5" fmla="*/ 0 h 1386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57238" h="1386399">
                    <a:moveTo>
                      <a:pt x="757238" y="0"/>
                    </a:moveTo>
                    <a:lnTo>
                      <a:pt x="757238" y="1122466"/>
                    </a:lnTo>
                    <a:lnTo>
                      <a:pt x="1" y="1386399"/>
                    </a:lnTo>
                    <a:lnTo>
                      <a:pt x="1" y="537228"/>
                    </a:lnTo>
                    <a:lnTo>
                      <a:pt x="0" y="537228"/>
                    </a:lnTo>
                    <a:lnTo>
                      <a:pt x="757238" y="0"/>
                    </a:lnTo>
                    <a:close/>
                  </a:path>
                </a:pathLst>
              </a:custGeom>
              <a:solidFill>
                <a:srgbClr val="005E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Freeform 51"/>
              <p:cNvSpPr/>
              <p:nvPr/>
            </p:nvSpPr>
            <p:spPr>
              <a:xfrm>
                <a:off x="8844294" y="897061"/>
                <a:ext cx="757238" cy="1386399"/>
              </a:xfrm>
              <a:custGeom>
                <a:avLst/>
                <a:gdLst>
                  <a:gd name="connsiteX0" fmla="*/ 0 w 757238"/>
                  <a:gd name="connsiteY0" fmla="*/ 0 h 1386399"/>
                  <a:gd name="connsiteX1" fmla="*/ 757237 w 757238"/>
                  <a:gd name="connsiteY1" fmla="*/ 537228 h 1386399"/>
                  <a:gd name="connsiteX2" fmla="*/ 757238 w 757238"/>
                  <a:gd name="connsiteY2" fmla="*/ 537228 h 1386399"/>
                  <a:gd name="connsiteX3" fmla="*/ 757238 w 757238"/>
                  <a:gd name="connsiteY3" fmla="*/ 1386399 h 1386399"/>
                  <a:gd name="connsiteX4" fmla="*/ 757237 w 757238"/>
                  <a:gd name="connsiteY4" fmla="*/ 1386399 h 1386399"/>
                  <a:gd name="connsiteX5" fmla="*/ 0 w 757238"/>
                  <a:gd name="connsiteY5" fmla="*/ 1122466 h 1386399"/>
                  <a:gd name="connsiteX6" fmla="*/ 0 w 757238"/>
                  <a:gd name="connsiteY6" fmla="*/ 0 h 1386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57238" h="1386399">
                    <a:moveTo>
                      <a:pt x="0" y="0"/>
                    </a:moveTo>
                    <a:lnTo>
                      <a:pt x="757237" y="537228"/>
                    </a:lnTo>
                    <a:lnTo>
                      <a:pt x="757238" y="537228"/>
                    </a:lnTo>
                    <a:lnTo>
                      <a:pt x="757238" y="1386399"/>
                    </a:lnTo>
                    <a:lnTo>
                      <a:pt x="757237" y="1386399"/>
                    </a:lnTo>
                    <a:lnTo>
                      <a:pt x="0" y="112246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3" name="Group 32"/>
          <p:cNvGrpSpPr/>
          <p:nvPr/>
        </p:nvGrpSpPr>
        <p:grpSpPr>
          <a:xfrm rot="18877460" flipV="1">
            <a:off x="7367792" y="6675718"/>
            <a:ext cx="649234" cy="2778210"/>
            <a:chOff x="6139793" y="927098"/>
            <a:chExt cx="649234" cy="2778210"/>
          </a:xfrm>
        </p:grpSpPr>
        <p:cxnSp>
          <p:nvCxnSpPr>
            <p:cNvPr id="34" name="Straight Connector 33"/>
            <p:cNvCxnSpPr/>
            <p:nvPr/>
          </p:nvCxnSpPr>
          <p:spPr>
            <a:xfrm>
              <a:off x="6464410" y="1590261"/>
              <a:ext cx="0" cy="2115047"/>
            </a:xfrm>
            <a:prstGeom prst="line">
              <a:avLst/>
            </a:prstGeom>
            <a:ln w="66675" cap="rnd">
              <a:gradFill>
                <a:gsLst>
                  <a:gs pos="0">
                    <a:schemeClr val="bg1">
                      <a:lumMod val="50000"/>
                    </a:schemeClr>
                  </a:gs>
                  <a:gs pos="69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10800000" scaled="0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5" name="Group 34"/>
            <p:cNvGrpSpPr/>
            <p:nvPr/>
          </p:nvGrpSpPr>
          <p:grpSpPr>
            <a:xfrm rot="10800000">
              <a:off x="6139793" y="927098"/>
              <a:ext cx="649234" cy="753357"/>
              <a:chOff x="8087056" y="897061"/>
              <a:chExt cx="1514476" cy="1386399"/>
            </a:xfrm>
          </p:grpSpPr>
          <p:sp>
            <p:nvSpPr>
              <p:cNvPr id="36" name="Freeform 35"/>
              <p:cNvSpPr/>
              <p:nvPr/>
            </p:nvSpPr>
            <p:spPr>
              <a:xfrm>
                <a:off x="8087056" y="897061"/>
                <a:ext cx="757238" cy="1386399"/>
              </a:xfrm>
              <a:custGeom>
                <a:avLst/>
                <a:gdLst>
                  <a:gd name="connsiteX0" fmla="*/ 757238 w 757238"/>
                  <a:gd name="connsiteY0" fmla="*/ 0 h 1386399"/>
                  <a:gd name="connsiteX1" fmla="*/ 757238 w 757238"/>
                  <a:gd name="connsiteY1" fmla="*/ 1122466 h 1386399"/>
                  <a:gd name="connsiteX2" fmla="*/ 1 w 757238"/>
                  <a:gd name="connsiteY2" fmla="*/ 1386399 h 1386399"/>
                  <a:gd name="connsiteX3" fmla="*/ 1 w 757238"/>
                  <a:gd name="connsiteY3" fmla="*/ 537228 h 1386399"/>
                  <a:gd name="connsiteX4" fmla="*/ 0 w 757238"/>
                  <a:gd name="connsiteY4" fmla="*/ 537228 h 1386399"/>
                  <a:gd name="connsiteX5" fmla="*/ 757238 w 757238"/>
                  <a:gd name="connsiteY5" fmla="*/ 0 h 1386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57238" h="1386399">
                    <a:moveTo>
                      <a:pt x="757238" y="0"/>
                    </a:moveTo>
                    <a:lnTo>
                      <a:pt x="757238" y="1122466"/>
                    </a:lnTo>
                    <a:lnTo>
                      <a:pt x="1" y="1386399"/>
                    </a:lnTo>
                    <a:lnTo>
                      <a:pt x="1" y="537228"/>
                    </a:lnTo>
                    <a:lnTo>
                      <a:pt x="0" y="537228"/>
                    </a:lnTo>
                    <a:lnTo>
                      <a:pt x="757238" y="0"/>
                    </a:lnTo>
                    <a:close/>
                  </a:path>
                </a:pathLst>
              </a:custGeom>
              <a:solidFill>
                <a:srgbClr val="775AC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Freeform 36"/>
              <p:cNvSpPr/>
              <p:nvPr/>
            </p:nvSpPr>
            <p:spPr>
              <a:xfrm>
                <a:off x="8844294" y="897061"/>
                <a:ext cx="757238" cy="1386399"/>
              </a:xfrm>
              <a:custGeom>
                <a:avLst/>
                <a:gdLst>
                  <a:gd name="connsiteX0" fmla="*/ 0 w 757238"/>
                  <a:gd name="connsiteY0" fmla="*/ 0 h 1386399"/>
                  <a:gd name="connsiteX1" fmla="*/ 757237 w 757238"/>
                  <a:gd name="connsiteY1" fmla="*/ 537228 h 1386399"/>
                  <a:gd name="connsiteX2" fmla="*/ 757238 w 757238"/>
                  <a:gd name="connsiteY2" fmla="*/ 537228 h 1386399"/>
                  <a:gd name="connsiteX3" fmla="*/ 757238 w 757238"/>
                  <a:gd name="connsiteY3" fmla="*/ 1386399 h 1386399"/>
                  <a:gd name="connsiteX4" fmla="*/ 757237 w 757238"/>
                  <a:gd name="connsiteY4" fmla="*/ 1386399 h 1386399"/>
                  <a:gd name="connsiteX5" fmla="*/ 0 w 757238"/>
                  <a:gd name="connsiteY5" fmla="*/ 1122466 h 1386399"/>
                  <a:gd name="connsiteX6" fmla="*/ 0 w 757238"/>
                  <a:gd name="connsiteY6" fmla="*/ 0 h 1386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57238" h="1386399">
                    <a:moveTo>
                      <a:pt x="0" y="0"/>
                    </a:moveTo>
                    <a:lnTo>
                      <a:pt x="757237" y="537228"/>
                    </a:lnTo>
                    <a:lnTo>
                      <a:pt x="757238" y="537228"/>
                    </a:lnTo>
                    <a:lnTo>
                      <a:pt x="757238" y="1386399"/>
                    </a:lnTo>
                    <a:lnTo>
                      <a:pt x="757237" y="1386399"/>
                    </a:lnTo>
                    <a:lnTo>
                      <a:pt x="0" y="112246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66BC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148626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7" dur="750"/>
                                            <p:tgtEl>
                                              <p:spTgt spid="9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750"/>
                                </p:stCondLst>
                                <p:childTnLst>
                                  <p:par>
                                    <p:cTn id="9" presetID="42" presetClass="path" presetSubtype="0" accel="50000" fill="hold" nodeType="afterEffect" p14:presetBounceEnd="21333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33333E-6 -3.7037E-6 L -0.27122 0.47153 " pathEditMode="relative" rAng="0" ptsTypes="AA" p14:bounceEnd="21333">
                                          <p:cBhvr>
                                            <p:cTn id="10" dur="75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3854" y="24074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2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500"/>
                                            <p:tgtEl>
                                              <p:spTgt spid="6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8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0" dur="750"/>
                                            <p:tgtEl>
                                              <p:spTgt spid="9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2750"/>
                                </p:stCondLst>
                                <p:childTnLst>
                                  <p:par>
                                    <p:cTn id="22" presetID="42" presetClass="path" presetSubtype="0" accel="50000" fill="hold" nodeType="afterEffect" p14:presetBounceEnd="24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4.72472E-7 -3.7037E-7 L -0.65001 0.48542 " pathEditMode="relative" rAng="0" ptsTypes="AA" p14:bounceEnd="24000">
                                          <p:cBhvr>
                                            <p:cTn id="23" dur="75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32500" y="24259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25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7" dur="5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" dur="5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9" dur="500"/>
                                            <p:tgtEl>
                                              <p:spTgt spid="7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31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3" dur="750"/>
                                            <p:tgtEl>
                                              <p:spTgt spid="9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4750"/>
                                </p:stCondLst>
                                <p:childTnLst>
                                  <p:par>
                                    <p:cTn id="35" presetID="42" presetClass="path" presetSubtype="0" accel="50000" fill="hold" nodeType="afterEffect" p14:presetBounceEnd="24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5E-6 1.11111E-6 L -0.78385 -0.00416 " pathEditMode="relative" rAng="0" ptsTypes="AA" p14:bounceEnd="24000">
                                          <p:cBhvr>
                                            <p:cTn id="36" dur="75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39128" y="-255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7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38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0" dur="5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1" dur="5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2" dur="500"/>
                                            <p:tgtEl>
                                              <p:spTgt spid="8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3" fill="hold">
                                <p:stCondLst>
                                  <p:cond delay="6000"/>
                                </p:stCondLst>
                                <p:childTnLst>
                                  <p:par>
                                    <p:cTn id="44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6" dur="750"/>
                                            <p:tgtEl>
                                              <p:spTgt spid="9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7" fill="hold">
                                <p:stCondLst>
                                  <p:cond delay="6750"/>
                                </p:stCondLst>
                                <p:childTnLst>
                                  <p:par>
                                    <p:cTn id="48" presetID="42" presetClass="path" presetSubtype="0" accel="50000" fill="hold" nodeType="afterEffect" p14:presetBounceEnd="24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4.375E-6 -2.22222E-6 L -0.72252 -0.55 " pathEditMode="relative" rAng="0" ptsTypes="AA" p14:bounceEnd="24000">
                                          <p:cBhvr>
                                            <p:cTn id="49" dur="75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36133" y="-2750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0" fill="hold">
                                <p:stCondLst>
                                  <p:cond delay="7500"/>
                                </p:stCondLst>
                                <p:childTnLst>
                                  <p:par>
                                    <p:cTn id="51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3" dur="5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4" dur="5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5" dur="500"/>
                                            <p:tgtEl>
                                              <p:spTgt spid="7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6" fill="hold">
                                <p:stCondLst>
                                  <p:cond delay="8000"/>
                                </p:stCondLst>
                                <p:childTnLst>
                                  <p:par>
                                    <p:cTn id="57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9" dur="750"/>
                                            <p:tgtEl>
                                              <p:spTgt spid="9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0" fill="hold">
                                <p:stCondLst>
                                  <p:cond delay="8750"/>
                                </p:stCondLst>
                                <p:childTnLst>
                                  <p:par>
                                    <p:cTn id="61" presetID="42" presetClass="path" presetSubtype="0" accel="50000" fill="hold" nodeType="afterEffect" p14:presetBounceEnd="24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2.5E-6 3.7037E-7 L -0.30794 -0.57292 " pathEditMode="relative" rAng="0" ptsTypes="AA" p14:bounceEnd="24000">
                                          <p:cBhvr>
                                            <p:cTn id="62" dur="75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6432" y="-30394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3" fill="hold">
                                <p:stCondLst>
                                  <p:cond delay="9500"/>
                                </p:stCondLst>
                                <p:childTnLst>
                                  <p:par>
                                    <p:cTn id="64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6" dur="500" fill="hold"/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7" dur="500" fill="hold"/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8" dur="500"/>
                                            <p:tgtEl>
                                              <p:spTgt spid="8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9" fill="hold">
                                <p:stCondLst>
                                  <p:cond delay="10000"/>
                                </p:stCondLst>
                                <p:childTnLst>
                                  <p:par>
                                    <p:cTn id="70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2" dur="75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8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7" dur="750"/>
                                            <p:tgtEl>
                                              <p:spTgt spid="9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750"/>
                                </p:stCondLst>
                                <p:childTnLst>
                                  <p:par>
                                    <p:cTn id="9" presetID="42" presetClass="path" presetSubtype="0" accel="5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33333E-6 -3.7037E-6 L -0.27122 0.47153 " pathEditMode="relative" rAng="0" ptsTypes="AA">
                                          <p:cBhvr>
                                            <p:cTn id="10" dur="75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3854" y="24074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2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500"/>
                                            <p:tgtEl>
                                              <p:spTgt spid="6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8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0" dur="750"/>
                                            <p:tgtEl>
                                              <p:spTgt spid="9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2750"/>
                                </p:stCondLst>
                                <p:childTnLst>
                                  <p:par>
                                    <p:cTn id="22" presetID="42" presetClass="path" presetSubtype="0" accel="5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4.72472E-7 -3.7037E-7 L -0.65001 0.48542 " pathEditMode="relative" rAng="0" ptsTypes="AA">
                                          <p:cBhvr>
                                            <p:cTn id="23" dur="75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32500" y="24259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25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7" dur="5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" dur="5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9" dur="500"/>
                                            <p:tgtEl>
                                              <p:spTgt spid="7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31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3" dur="750"/>
                                            <p:tgtEl>
                                              <p:spTgt spid="9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4750"/>
                                </p:stCondLst>
                                <p:childTnLst>
                                  <p:par>
                                    <p:cTn id="35" presetID="42" presetClass="path" presetSubtype="0" accel="5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5E-6 1.11111E-6 L -0.78385 -0.00416 " pathEditMode="relative" rAng="0" ptsTypes="AA">
                                          <p:cBhvr>
                                            <p:cTn id="36" dur="75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39128" y="-255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7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38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0" dur="5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1" dur="5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2" dur="500"/>
                                            <p:tgtEl>
                                              <p:spTgt spid="8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3" fill="hold">
                                <p:stCondLst>
                                  <p:cond delay="6000"/>
                                </p:stCondLst>
                                <p:childTnLst>
                                  <p:par>
                                    <p:cTn id="44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6" dur="750"/>
                                            <p:tgtEl>
                                              <p:spTgt spid="9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7" fill="hold">
                                <p:stCondLst>
                                  <p:cond delay="6750"/>
                                </p:stCondLst>
                                <p:childTnLst>
                                  <p:par>
                                    <p:cTn id="48" presetID="42" presetClass="path" presetSubtype="0" accel="5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4.375E-6 -2.22222E-6 L -0.72252 -0.55 " pathEditMode="relative" rAng="0" ptsTypes="AA">
                                          <p:cBhvr>
                                            <p:cTn id="49" dur="75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36133" y="-2750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0" fill="hold">
                                <p:stCondLst>
                                  <p:cond delay="7500"/>
                                </p:stCondLst>
                                <p:childTnLst>
                                  <p:par>
                                    <p:cTn id="51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3" dur="5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4" dur="5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5" dur="500"/>
                                            <p:tgtEl>
                                              <p:spTgt spid="7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6" fill="hold">
                                <p:stCondLst>
                                  <p:cond delay="8000"/>
                                </p:stCondLst>
                                <p:childTnLst>
                                  <p:par>
                                    <p:cTn id="57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9" dur="750"/>
                                            <p:tgtEl>
                                              <p:spTgt spid="9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0" fill="hold">
                                <p:stCondLst>
                                  <p:cond delay="8750"/>
                                </p:stCondLst>
                                <p:childTnLst>
                                  <p:par>
                                    <p:cTn id="61" presetID="42" presetClass="path" presetSubtype="0" accel="5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2.5E-6 3.7037E-7 L -0.30794 -0.57292 " pathEditMode="relative" rAng="0" ptsTypes="AA">
                                          <p:cBhvr>
                                            <p:cTn id="62" dur="75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6432" y="-30394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3" fill="hold">
                                <p:stCondLst>
                                  <p:cond delay="9500"/>
                                </p:stCondLst>
                                <p:childTnLst>
                                  <p:par>
                                    <p:cTn id="64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6" dur="500" fill="hold"/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7" dur="500" fill="hold"/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8" dur="500"/>
                                            <p:tgtEl>
                                              <p:spTgt spid="8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9" fill="hold">
                                <p:stCondLst>
                                  <p:cond delay="10000"/>
                                </p:stCondLst>
                                <p:childTnLst>
                                  <p:par>
                                    <p:cTn id="70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2" dur="75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8" grpId="0"/>
        </p:bldLst>
      </p:timing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xmlns="" id="{4927E37E-6F98-4672-8A68-A600592F3C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7030A0"/>
                </a:solidFill>
              </a:rPr>
              <a:t>System</a:t>
            </a:r>
            <a:r>
              <a:rPr lang="en-US" b="1" dirty="0"/>
              <a:t> </a:t>
            </a:r>
            <a:r>
              <a:rPr lang="en-US" b="1" dirty="0">
                <a:solidFill>
                  <a:srgbClr val="C00000"/>
                </a:solidFill>
              </a:rPr>
              <a:t>Requirements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xmlns="" id="{2A2DC20F-2F99-463D-986E-DD80B05FE1B7}"/>
              </a:ext>
            </a:extLst>
          </p:cNvPr>
          <p:cNvSpPr/>
          <p:nvPr/>
        </p:nvSpPr>
        <p:spPr>
          <a:xfrm rot="16200000">
            <a:off x="2134884" y="1483695"/>
            <a:ext cx="1223053" cy="1503336"/>
          </a:xfrm>
          <a:custGeom>
            <a:avLst/>
            <a:gdLst>
              <a:gd name="connsiteX0" fmla="*/ 1331282 w 1318916"/>
              <a:gd name="connsiteY0" fmla="*/ 665778 h 1621169"/>
              <a:gd name="connsiteX1" fmla="*/ 665778 w 1318916"/>
              <a:gd name="connsiteY1" fmla="*/ 0 h 1621169"/>
              <a:gd name="connsiteX2" fmla="*/ 0 w 1318916"/>
              <a:gd name="connsiteY2" fmla="*/ 665778 h 1621169"/>
              <a:gd name="connsiteX3" fmla="*/ 26928 w 1318916"/>
              <a:gd name="connsiteY3" fmla="*/ 692706 h 1621169"/>
              <a:gd name="connsiteX4" fmla="*/ 53856 w 1318916"/>
              <a:gd name="connsiteY4" fmla="*/ 665778 h 1621169"/>
              <a:gd name="connsiteX5" fmla="*/ 666053 w 1318916"/>
              <a:gd name="connsiteY5" fmla="*/ 53581 h 1621169"/>
              <a:gd name="connsiteX6" fmla="*/ 1278251 w 1318916"/>
              <a:gd name="connsiteY6" fmla="*/ 665778 h 1621169"/>
              <a:gd name="connsiteX7" fmla="*/ 666053 w 1318916"/>
              <a:gd name="connsiteY7" fmla="*/ 1277976 h 1621169"/>
              <a:gd name="connsiteX8" fmla="*/ 639125 w 1318916"/>
              <a:gd name="connsiteY8" fmla="*/ 1304904 h 1621169"/>
              <a:gd name="connsiteX9" fmla="*/ 639125 w 1318916"/>
              <a:gd name="connsiteY9" fmla="*/ 1530768 h 1621169"/>
              <a:gd name="connsiteX10" fmla="*/ 530864 w 1318916"/>
              <a:gd name="connsiteY10" fmla="*/ 1422507 h 1621169"/>
              <a:gd name="connsiteX11" fmla="*/ 492945 w 1318916"/>
              <a:gd name="connsiteY11" fmla="*/ 1422507 h 1621169"/>
              <a:gd name="connsiteX12" fmla="*/ 492945 w 1318916"/>
              <a:gd name="connsiteY12" fmla="*/ 1460426 h 1621169"/>
              <a:gd name="connsiteX13" fmla="*/ 646544 w 1318916"/>
              <a:gd name="connsiteY13" fmla="*/ 1614025 h 1621169"/>
              <a:gd name="connsiteX14" fmla="*/ 665504 w 1318916"/>
              <a:gd name="connsiteY14" fmla="*/ 1621993 h 1621169"/>
              <a:gd name="connsiteX15" fmla="*/ 684463 w 1318916"/>
              <a:gd name="connsiteY15" fmla="*/ 1614025 h 1621169"/>
              <a:gd name="connsiteX16" fmla="*/ 838062 w 1318916"/>
              <a:gd name="connsiteY16" fmla="*/ 1460426 h 1621169"/>
              <a:gd name="connsiteX17" fmla="*/ 838062 w 1318916"/>
              <a:gd name="connsiteY17" fmla="*/ 1422507 h 1621169"/>
              <a:gd name="connsiteX18" fmla="*/ 800143 w 1318916"/>
              <a:gd name="connsiteY18" fmla="*/ 1422507 h 1621169"/>
              <a:gd name="connsiteX19" fmla="*/ 692706 w 1318916"/>
              <a:gd name="connsiteY19" fmla="*/ 1529944 h 1621169"/>
              <a:gd name="connsiteX20" fmla="*/ 692706 w 1318916"/>
              <a:gd name="connsiteY20" fmla="*/ 1331282 h 1621169"/>
              <a:gd name="connsiteX21" fmla="*/ 1331282 w 1318916"/>
              <a:gd name="connsiteY21" fmla="*/ 665778 h 1621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318916" h="1621169">
                <a:moveTo>
                  <a:pt x="1331282" y="665778"/>
                </a:moveTo>
                <a:cubicBezTo>
                  <a:pt x="1331282" y="298680"/>
                  <a:pt x="1032602" y="0"/>
                  <a:pt x="665778" y="0"/>
                </a:cubicBezTo>
                <a:cubicBezTo>
                  <a:pt x="298680" y="0"/>
                  <a:pt x="0" y="298680"/>
                  <a:pt x="0" y="665778"/>
                </a:cubicBezTo>
                <a:cubicBezTo>
                  <a:pt x="0" y="680616"/>
                  <a:pt x="12090" y="692706"/>
                  <a:pt x="26928" y="692706"/>
                </a:cubicBezTo>
                <a:cubicBezTo>
                  <a:pt x="41766" y="692706"/>
                  <a:pt x="53856" y="680616"/>
                  <a:pt x="53856" y="665778"/>
                </a:cubicBezTo>
                <a:cubicBezTo>
                  <a:pt x="53856" y="328355"/>
                  <a:pt x="328355" y="53581"/>
                  <a:pt x="666053" y="53581"/>
                </a:cubicBezTo>
                <a:cubicBezTo>
                  <a:pt x="1003476" y="53581"/>
                  <a:pt x="1278251" y="328081"/>
                  <a:pt x="1278251" y="665778"/>
                </a:cubicBezTo>
                <a:cubicBezTo>
                  <a:pt x="1278251" y="1003476"/>
                  <a:pt x="1003751" y="1277976"/>
                  <a:pt x="666053" y="1277976"/>
                </a:cubicBezTo>
                <a:cubicBezTo>
                  <a:pt x="651215" y="1277976"/>
                  <a:pt x="639125" y="1290066"/>
                  <a:pt x="639125" y="1304904"/>
                </a:cubicBezTo>
                <a:lnTo>
                  <a:pt x="639125" y="1530768"/>
                </a:lnTo>
                <a:lnTo>
                  <a:pt x="530864" y="1422507"/>
                </a:lnTo>
                <a:cubicBezTo>
                  <a:pt x="520423" y="1412066"/>
                  <a:pt x="503387" y="1412066"/>
                  <a:pt x="492945" y="1422507"/>
                </a:cubicBezTo>
                <a:cubicBezTo>
                  <a:pt x="482504" y="1432949"/>
                  <a:pt x="482504" y="1449985"/>
                  <a:pt x="492945" y="1460426"/>
                </a:cubicBezTo>
                <a:lnTo>
                  <a:pt x="646544" y="1614025"/>
                </a:lnTo>
                <a:cubicBezTo>
                  <a:pt x="651490" y="1618971"/>
                  <a:pt x="658360" y="1621993"/>
                  <a:pt x="665504" y="1621993"/>
                </a:cubicBezTo>
                <a:cubicBezTo>
                  <a:pt x="672648" y="1621993"/>
                  <a:pt x="679517" y="1619246"/>
                  <a:pt x="684463" y="1614025"/>
                </a:cubicBezTo>
                <a:lnTo>
                  <a:pt x="838062" y="1460426"/>
                </a:lnTo>
                <a:cubicBezTo>
                  <a:pt x="848503" y="1449985"/>
                  <a:pt x="848503" y="1432949"/>
                  <a:pt x="838062" y="1422507"/>
                </a:cubicBezTo>
                <a:cubicBezTo>
                  <a:pt x="827620" y="1412066"/>
                  <a:pt x="810584" y="1412066"/>
                  <a:pt x="800143" y="1422507"/>
                </a:cubicBezTo>
                <a:lnTo>
                  <a:pt x="692706" y="1529944"/>
                </a:lnTo>
                <a:lnTo>
                  <a:pt x="692706" y="1331282"/>
                </a:lnTo>
                <a:cubicBezTo>
                  <a:pt x="1047165" y="1316719"/>
                  <a:pt x="1331282" y="1023809"/>
                  <a:pt x="1331282" y="665778"/>
                </a:cubicBezTo>
                <a:close/>
              </a:path>
            </a:pathLst>
          </a:custGeom>
          <a:solidFill>
            <a:srgbClr val="FFA300"/>
          </a:solidFill>
          <a:ln w="2746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xmlns="" id="{AA13D16A-F90F-4B60-9F86-6DA803B005DF}"/>
              </a:ext>
            </a:extLst>
          </p:cNvPr>
          <p:cNvSpPr/>
          <p:nvPr/>
        </p:nvSpPr>
        <p:spPr>
          <a:xfrm rot="16200000">
            <a:off x="2065335" y="1706435"/>
            <a:ext cx="1070171" cy="1070172"/>
          </a:xfrm>
          <a:custGeom>
            <a:avLst/>
            <a:gdLst>
              <a:gd name="connsiteX0" fmla="*/ 1007833 w 1154052"/>
              <a:gd name="connsiteY0" fmla="*/ 418284 h 1154052"/>
              <a:gd name="connsiteX1" fmla="*/ 760813 w 1154052"/>
              <a:gd name="connsiteY1" fmla="*/ 1007833 h 1154052"/>
              <a:gd name="connsiteX2" fmla="*/ 171264 w 1154052"/>
              <a:gd name="connsiteY2" fmla="*/ 760813 h 1154052"/>
              <a:gd name="connsiteX3" fmla="*/ 418284 w 1154052"/>
              <a:gd name="connsiteY3" fmla="*/ 171264 h 1154052"/>
              <a:gd name="connsiteX4" fmla="*/ 1007833 w 1154052"/>
              <a:gd name="connsiteY4" fmla="*/ 418284 h 1154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4052" h="1154052">
                <a:moveTo>
                  <a:pt x="1007833" y="418284"/>
                </a:moveTo>
                <a:cubicBezTo>
                  <a:pt x="1102419" y="649297"/>
                  <a:pt x="991825" y="913247"/>
                  <a:pt x="760813" y="1007833"/>
                </a:cubicBezTo>
                <a:cubicBezTo>
                  <a:pt x="529801" y="1102420"/>
                  <a:pt x="265851" y="991825"/>
                  <a:pt x="171264" y="760813"/>
                </a:cubicBezTo>
                <a:cubicBezTo>
                  <a:pt x="76678" y="529801"/>
                  <a:pt x="187272" y="265851"/>
                  <a:pt x="418284" y="171264"/>
                </a:cubicBezTo>
                <a:cubicBezTo>
                  <a:pt x="649296" y="76678"/>
                  <a:pt x="913246" y="187272"/>
                  <a:pt x="1007833" y="418284"/>
                </a:cubicBezTo>
                <a:close/>
              </a:path>
            </a:pathLst>
          </a:custGeom>
          <a:solidFill>
            <a:srgbClr val="FFA300"/>
          </a:solidFill>
          <a:ln w="2746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xmlns="" id="{554D3074-3CF0-4614-9D88-9452DDF70BBC}"/>
              </a:ext>
            </a:extLst>
          </p:cNvPr>
          <p:cNvSpPr/>
          <p:nvPr/>
        </p:nvSpPr>
        <p:spPr>
          <a:xfrm rot="16200000">
            <a:off x="2134884" y="2668782"/>
            <a:ext cx="1223053" cy="1503336"/>
          </a:xfrm>
          <a:custGeom>
            <a:avLst/>
            <a:gdLst>
              <a:gd name="connsiteX0" fmla="*/ 1331556 w 1318916"/>
              <a:gd name="connsiteY0" fmla="*/ 665778 h 1621169"/>
              <a:gd name="connsiteX1" fmla="*/ 665778 w 1318916"/>
              <a:gd name="connsiteY1" fmla="*/ 0 h 1621169"/>
              <a:gd name="connsiteX2" fmla="*/ 0 w 1318916"/>
              <a:gd name="connsiteY2" fmla="*/ 665778 h 1621169"/>
              <a:gd name="connsiteX3" fmla="*/ 26928 w 1318916"/>
              <a:gd name="connsiteY3" fmla="*/ 692706 h 1621169"/>
              <a:gd name="connsiteX4" fmla="*/ 53856 w 1318916"/>
              <a:gd name="connsiteY4" fmla="*/ 665778 h 1621169"/>
              <a:gd name="connsiteX5" fmla="*/ 665778 w 1318916"/>
              <a:gd name="connsiteY5" fmla="*/ 53581 h 1621169"/>
              <a:gd name="connsiteX6" fmla="*/ 1277975 w 1318916"/>
              <a:gd name="connsiteY6" fmla="*/ 665778 h 1621169"/>
              <a:gd name="connsiteX7" fmla="*/ 665778 w 1318916"/>
              <a:gd name="connsiteY7" fmla="*/ 1277976 h 1621169"/>
              <a:gd name="connsiteX8" fmla="*/ 638850 w 1318916"/>
              <a:gd name="connsiteY8" fmla="*/ 1304904 h 1621169"/>
              <a:gd name="connsiteX9" fmla="*/ 638850 w 1318916"/>
              <a:gd name="connsiteY9" fmla="*/ 1530494 h 1621169"/>
              <a:gd name="connsiteX10" fmla="*/ 530864 w 1318916"/>
              <a:gd name="connsiteY10" fmla="*/ 1422507 h 1621169"/>
              <a:gd name="connsiteX11" fmla="*/ 492945 w 1318916"/>
              <a:gd name="connsiteY11" fmla="*/ 1422507 h 1621169"/>
              <a:gd name="connsiteX12" fmla="*/ 492945 w 1318916"/>
              <a:gd name="connsiteY12" fmla="*/ 1460426 h 1621169"/>
              <a:gd name="connsiteX13" fmla="*/ 646544 w 1318916"/>
              <a:gd name="connsiteY13" fmla="*/ 1614025 h 1621169"/>
              <a:gd name="connsiteX14" fmla="*/ 665503 w 1318916"/>
              <a:gd name="connsiteY14" fmla="*/ 1621993 h 1621169"/>
              <a:gd name="connsiteX15" fmla="*/ 684463 w 1318916"/>
              <a:gd name="connsiteY15" fmla="*/ 1614025 h 1621169"/>
              <a:gd name="connsiteX16" fmla="*/ 838062 w 1318916"/>
              <a:gd name="connsiteY16" fmla="*/ 1460426 h 1621169"/>
              <a:gd name="connsiteX17" fmla="*/ 838062 w 1318916"/>
              <a:gd name="connsiteY17" fmla="*/ 1422507 h 1621169"/>
              <a:gd name="connsiteX18" fmla="*/ 800143 w 1318916"/>
              <a:gd name="connsiteY18" fmla="*/ 1422507 h 1621169"/>
              <a:gd name="connsiteX19" fmla="*/ 692157 w 1318916"/>
              <a:gd name="connsiteY19" fmla="*/ 1530494 h 1621169"/>
              <a:gd name="connsiteX20" fmla="*/ 692157 w 1318916"/>
              <a:gd name="connsiteY20" fmla="*/ 1331557 h 1621169"/>
              <a:gd name="connsiteX21" fmla="*/ 1331556 w 1318916"/>
              <a:gd name="connsiteY21" fmla="*/ 665778 h 1621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318916" h="1621169">
                <a:moveTo>
                  <a:pt x="1331556" y="665778"/>
                </a:moveTo>
                <a:cubicBezTo>
                  <a:pt x="1331556" y="298680"/>
                  <a:pt x="1032877" y="0"/>
                  <a:pt x="665778" y="0"/>
                </a:cubicBezTo>
                <a:cubicBezTo>
                  <a:pt x="298680" y="0"/>
                  <a:pt x="0" y="298680"/>
                  <a:pt x="0" y="665778"/>
                </a:cubicBezTo>
                <a:cubicBezTo>
                  <a:pt x="0" y="680616"/>
                  <a:pt x="12090" y="692706"/>
                  <a:pt x="26928" y="692706"/>
                </a:cubicBezTo>
                <a:cubicBezTo>
                  <a:pt x="41766" y="692706"/>
                  <a:pt x="53856" y="680616"/>
                  <a:pt x="53856" y="665778"/>
                </a:cubicBezTo>
                <a:cubicBezTo>
                  <a:pt x="53581" y="328081"/>
                  <a:pt x="328355" y="53581"/>
                  <a:pt x="665778" y="53581"/>
                </a:cubicBezTo>
                <a:cubicBezTo>
                  <a:pt x="1003201" y="53581"/>
                  <a:pt x="1277975" y="328081"/>
                  <a:pt x="1277975" y="665778"/>
                </a:cubicBezTo>
                <a:cubicBezTo>
                  <a:pt x="1277975" y="1003476"/>
                  <a:pt x="1003476" y="1277976"/>
                  <a:pt x="665778" y="1277976"/>
                </a:cubicBezTo>
                <a:cubicBezTo>
                  <a:pt x="650940" y="1277976"/>
                  <a:pt x="638850" y="1290066"/>
                  <a:pt x="638850" y="1304904"/>
                </a:cubicBezTo>
                <a:lnTo>
                  <a:pt x="638850" y="1530494"/>
                </a:lnTo>
                <a:lnTo>
                  <a:pt x="530864" y="1422507"/>
                </a:lnTo>
                <a:cubicBezTo>
                  <a:pt x="520423" y="1412066"/>
                  <a:pt x="503387" y="1412066"/>
                  <a:pt x="492945" y="1422507"/>
                </a:cubicBezTo>
                <a:cubicBezTo>
                  <a:pt x="482504" y="1432949"/>
                  <a:pt x="482504" y="1449985"/>
                  <a:pt x="492945" y="1460426"/>
                </a:cubicBezTo>
                <a:lnTo>
                  <a:pt x="646544" y="1614025"/>
                </a:lnTo>
                <a:cubicBezTo>
                  <a:pt x="651765" y="1619246"/>
                  <a:pt x="658634" y="1621993"/>
                  <a:pt x="665503" y="1621993"/>
                </a:cubicBezTo>
                <a:cubicBezTo>
                  <a:pt x="672373" y="1621993"/>
                  <a:pt x="679242" y="1619246"/>
                  <a:pt x="684463" y="1614025"/>
                </a:cubicBezTo>
                <a:lnTo>
                  <a:pt x="838062" y="1460426"/>
                </a:lnTo>
                <a:cubicBezTo>
                  <a:pt x="848503" y="1449985"/>
                  <a:pt x="848503" y="1432949"/>
                  <a:pt x="838062" y="1422507"/>
                </a:cubicBezTo>
                <a:cubicBezTo>
                  <a:pt x="827620" y="1412066"/>
                  <a:pt x="810584" y="1412066"/>
                  <a:pt x="800143" y="1422507"/>
                </a:cubicBezTo>
                <a:lnTo>
                  <a:pt x="692157" y="1530494"/>
                </a:lnTo>
                <a:lnTo>
                  <a:pt x="692157" y="1331557"/>
                </a:lnTo>
                <a:cubicBezTo>
                  <a:pt x="1047165" y="1316719"/>
                  <a:pt x="1331556" y="1023809"/>
                  <a:pt x="1331556" y="665778"/>
                </a:cubicBezTo>
                <a:close/>
              </a:path>
            </a:pathLst>
          </a:custGeom>
          <a:solidFill>
            <a:srgbClr val="00B59A"/>
          </a:solidFill>
          <a:ln w="2746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xmlns="" id="{57AFE393-B257-4A93-8268-9E683BB51D6C}"/>
              </a:ext>
            </a:extLst>
          </p:cNvPr>
          <p:cNvSpPr/>
          <p:nvPr/>
        </p:nvSpPr>
        <p:spPr>
          <a:xfrm rot="16200000">
            <a:off x="2107222" y="2925485"/>
            <a:ext cx="993730" cy="993730"/>
          </a:xfrm>
          <a:custGeom>
            <a:avLst/>
            <a:gdLst>
              <a:gd name="connsiteX0" fmla="*/ 648942 w 1071620"/>
              <a:gd name="connsiteY0" fmla="*/ 104594 h 1071620"/>
              <a:gd name="connsiteX1" fmla="*/ 984103 w 1071620"/>
              <a:gd name="connsiteY1" fmla="*/ 648942 h 1071620"/>
              <a:gd name="connsiteX2" fmla="*/ 439755 w 1071620"/>
              <a:gd name="connsiteY2" fmla="*/ 984103 h 1071620"/>
              <a:gd name="connsiteX3" fmla="*/ 104594 w 1071620"/>
              <a:gd name="connsiteY3" fmla="*/ 439755 h 1071620"/>
              <a:gd name="connsiteX4" fmla="*/ 648942 w 1071620"/>
              <a:gd name="connsiteY4" fmla="*/ 104594 h 1071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1620" h="1071620">
                <a:moveTo>
                  <a:pt x="648942" y="104594"/>
                </a:moveTo>
                <a:cubicBezTo>
                  <a:pt x="891812" y="162359"/>
                  <a:pt x="1041868" y="406072"/>
                  <a:pt x="984103" y="648942"/>
                </a:cubicBezTo>
                <a:cubicBezTo>
                  <a:pt x="926337" y="891812"/>
                  <a:pt x="682624" y="1041868"/>
                  <a:pt x="439755" y="984103"/>
                </a:cubicBezTo>
                <a:cubicBezTo>
                  <a:pt x="196885" y="926337"/>
                  <a:pt x="46828" y="682624"/>
                  <a:pt x="104594" y="439755"/>
                </a:cubicBezTo>
                <a:cubicBezTo>
                  <a:pt x="162359" y="196885"/>
                  <a:pt x="406072" y="46828"/>
                  <a:pt x="648942" y="104594"/>
                </a:cubicBezTo>
                <a:close/>
              </a:path>
            </a:pathLst>
          </a:custGeom>
          <a:solidFill>
            <a:srgbClr val="00B59A"/>
          </a:solidFill>
          <a:ln w="2746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xmlns="" id="{664AB840-80D0-4A75-9DBB-F41D1797DEF8}"/>
              </a:ext>
            </a:extLst>
          </p:cNvPr>
          <p:cNvSpPr/>
          <p:nvPr/>
        </p:nvSpPr>
        <p:spPr>
          <a:xfrm rot="16200000">
            <a:off x="2134884" y="3854888"/>
            <a:ext cx="1223053" cy="1503336"/>
          </a:xfrm>
          <a:custGeom>
            <a:avLst/>
            <a:gdLst>
              <a:gd name="connsiteX0" fmla="*/ 1331557 w 1318916"/>
              <a:gd name="connsiteY0" fmla="*/ 665778 h 1621169"/>
              <a:gd name="connsiteX1" fmla="*/ 665778 w 1318916"/>
              <a:gd name="connsiteY1" fmla="*/ 0 h 1621169"/>
              <a:gd name="connsiteX2" fmla="*/ 0 w 1318916"/>
              <a:gd name="connsiteY2" fmla="*/ 665778 h 1621169"/>
              <a:gd name="connsiteX3" fmla="*/ 26928 w 1318916"/>
              <a:gd name="connsiteY3" fmla="*/ 692706 h 1621169"/>
              <a:gd name="connsiteX4" fmla="*/ 53856 w 1318916"/>
              <a:gd name="connsiteY4" fmla="*/ 665778 h 1621169"/>
              <a:gd name="connsiteX5" fmla="*/ 666053 w 1318916"/>
              <a:gd name="connsiteY5" fmla="*/ 53581 h 1621169"/>
              <a:gd name="connsiteX6" fmla="*/ 1278250 w 1318916"/>
              <a:gd name="connsiteY6" fmla="*/ 665778 h 1621169"/>
              <a:gd name="connsiteX7" fmla="*/ 665778 w 1318916"/>
              <a:gd name="connsiteY7" fmla="*/ 1277701 h 1621169"/>
              <a:gd name="connsiteX8" fmla="*/ 638850 w 1318916"/>
              <a:gd name="connsiteY8" fmla="*/ 1304629 h 1621169"/>
              <a:gd name="connsiteX9" fmla="*/ 638850 w 1318916"/>
              <a:gd name="connsiteY9" fmla="*/ 1529120 h 1621169"/>
              <a:gd name="connsiteX10" fmla="*/ 531688 w 1318916"/>
              <a:gd name="connsiteY10" fmla="*/ 1421958 h 1621169"/>
              <a:gd name="connsiteX11" fmla="*/ 493770 w 1318916"/>
              <a:gd name="connsiteY11" fmla="*/ 1421958 h 1621169"/>
              <a:gd name="connsiteX12" fmla="*/ 493770 w 1318916"/>
              <a:gd name="connsiteY12" fmla="*/ 1459877 h 1621169"/>
              <a:gd name="connsiteX13" fmla="*/ 647368 w 1318916"/>
              <a:gd name="connsiteY13" fmla="*/ 1613475 h 1621169"/>
              <a:gd name="connsiteX14" fmla="*/ 666328 w 1318916"/>
              <a:gd name="connsiteY14" fmla="*/ 1621444 h 1621169"/>
              <a:gd name="connsiteX15" fmla="*/ 685287 w 1318916"/>
              <a:gd name="connsiteY15" fmla="*/ 1613475 h 1621169"/>
              <a:gd name="connsiteX16" fmla="*/ 838886 w 1318916"/>
              <a:gd name="connsiteY16" fmla="*/ 1459877 h 1621169"/>
              <a:gd name="connsiteX17" fmla="*/ 838886 w 1318916"/>
              <a:gd name="connsiteY17" fmla="*/ 1421958 h 1621169"/>
              <a:gd name="connsiteX18" fmla="*/ 800967 w 1318916"/>
              <a:gd name="connsiteY18" fmla="*/ 1421958 h 1621169"/>
              <a:gd name="connsiteX19" fmla="*/ 692157 w 1318916"/>
              <a:gd name="connsiteY19" fmla="*/ 1530768 h 1621169"/>
              <a:gd name="connsiteX20" fmla="*/ 692157 w 1318916"/>
              <a:gd name="connsiteY20" fmla="*/ 1330733 h 1621169"/>
              <a:gd name="connsiteX21" fmla="*/ 1331557 w 1318916"/>
              <a:gd name="connsiteY21" fmla="*/ 665778 h 1621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318916" h="1621169">
                <a:moveTo>
                  <a:pt x="1331557" y="665778"/>
                </a:moveTo>
                <a:cubicBezTo>
                  <a:pt x="1331557" y="298680"/>
                  <a:pt x="1032877" y="0"/>
                  <a:pt x="665778" y="0"/>
                </a:cubicBezTo>
                <a:cubicBezTo>
                  <a:pt x="298680" y="0"/>
                  <a:pt x="0" y="298680"/>
                  <a:pt x="0" y="665778"/>
                </a:cubicBezTo>
                <a:cubicBezTo>
                  <a:pt x="0" y="680616"/>
                  <a:pt x="12090" y="692706"/>
                  <a:pt x="26928" y="692706"/>
                </a:cubicBezTo>
                <a:cubicBezTo>
                  <a:pt x="41766" y="692706"/>
                  <a:pt x="53856" y="680616"/>
                  <a:pt x="53856" y="665778"/>
                </a:cubicBezTo>
                <a:cubicBezTo>
                  <a:pt x="53856" y="328355"/>
                  <a:pt x="328355" y="53581"/>
                  <a:pt x="666053" y="53581"/>
                </a:cubicBezTo>
                <a:cubicBezTo>
                  <a:pt x="1003476" y="53581"/>
                  <a:pt x="1278250" y="328081"/>
                  <a:pt x="1278250" y="665778"/>
                </a:cubicBezTo>
                <a:cubicBezTo>
                  <a:pt x="1278250" y="1003476"/>
                  <a:pt x="1003201" y="1277701"/>
                  <a:pt x="665778" y="1277701"/>
                </a:cubicBezTo>
                <a:cubicBezTo>
                  <a:pt x="650941" y="1277701"/>
                  <a:pt x="638850" y="1289791"/>
                  <a:pt x="638850" y="1304629"/>
                </a:cubicBezTo>
                <a:lnTo>
                  <a:pt x="638850" y="1529120"/>
                </a:lnTo>
                <a:lnTo>
                  <a:pt x="531688" y="1421958"/>
                </a:lnTo>
                <a:cubicBezTo>
                  <a:pt x="521247" y="1411516"/>
                  <a:pt x="504211" y="1411516"/>
                  <a:pt x="493770" y="1421958"/>
                </a:cubicBezTo>
                <a:cubicBezTo>
                  <a:pt x="483328" y="1432399"/>
                  <a:pt x="483328" y="1449435"/>
                  <a:pt x="493770" y="1459877"/>
                </a:cubicBezTo>
                <a:lnTo>
                  <a:pt x="647368" y="1613475"/>
                </a:lnTo>
                <a:cubicBezTo>
                  <a:pt x="652314" y="1618421"/>
                  <a:pt x="659184" y="1621444"/>
                  <a:pt x="666328" y="1621444"/>
                </a:cubicBezTo>
                <a:cubicBezTo>
                  <a:pt x="673472" y="1621444"/>
                  <a:pt x="680341" y="1618696"/>
                  <a:pt x="685287" y="1613475"/>
                </a:cubicBezTo>
                <a:lnTo>
                  <a:pt x="838886" y="1459877"/>
                </a:lnTo>
                <a:cubicBezTo>
                  <a:pt x="849328" y="1449435"/>
                  <a:pt x="849328" y="1432399"/>
                  <a:pt x="838886" y="1421958"/>
                </a:cubicBezTo>
                <a:cubicBezTo>
                  <a:pt x="828445" y="1411516"/>
                  <a:pt x="811409" y="1411516"/>
                  <a:pt x="800967" y="1421958"/>
                </a:cubicBezTo>
                <a:lnTo>
                  <a:pt x="692157" y="1530768"/>
                </a:lnTo>
                <a:lnTo>
                  <a:pt x="692157" y="1330733"/>
                </a:lnTo>
                <a:cubicBezTo>
                  <a:pt x="1047440" y="1316719"/>
                  <a:pt x="1331557" y="1023809"/>
                  <a:pt x="1331557" y="665778"/>
                </a:cubicBezTo>
                <a:close/>
              </a:path>
            </a:pathLst>
          </a:custGeom>
          <a:solidFill>
            <a:srgbClr val="FF3654"/>
          </a:solidFill>
          <a:ln w="2746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xmlns="" id="{7696A301-A0B2-4610-A8DD-E547738F032E}"/>
              </a:ext>
            </a:extLst>
          </p:cNvPr>
          <p:cNvSpPr/>
          <p:nvPr/>
        </p:nvSpPr>
        <p:spPr>
          <a:xfrm rot="16200000">
            <a:off x="2094739" y="4098777"/>
            <a:ext cx="1019210" cy="1019211"/>
          </a:xfrm>
          <a:custGeom>
            <a:avLst/>
            <a:gdLst>
              <a:gd name="connsiteX0" fmla="*/ 680853 w 1099097"/>
              <a:gd name="connsiteY0" fmla="*/ 122945 h 1099097"/>
              <a:gd name="connsiteX1" fmla="*/ 992872 w 1099097"/>
              <a:gd name="connsiteY1" fmla="*/ 680853 h 1099097"/>
              <a:gd name="connsiteX2" fmla="*/ 434963 w 1099097"/>
              <a:gd name="connsiteY2" fmla="*/ 992872 h 1099097"/>
              <a:gd name="connsiteX3" fmla="*/ 122945 w 1099097"/>
              <a:gd name="connsiteY3" fmla="*/ 434963 h 1099097"/>
              <a:gd name="connsiteX4" fmla="*/ 680853 w 1099097"/>
              <a:gd name="connsiteY4" fmla="*/ 122945 h 1099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99097" h="1099097">
                <a:moveTo>
                  <a:pt x="680853" y="122945"/>
                </a:moveTo>
                <a:cubicBezTo>
                  <a:pt x="921077" y="190846"/>
                  <a:pt x="1060772" y="440630"/>
                  <a:pt x="992872" y="680853"/>
                </a:cubicBezTo>
                <a:cubicBezTo>
                  <a:pt x="924971" y="921077"/>
                  <a:pt x="675187" y="1060772"/>
                  <a:pt x="434963" y="992872"/>
                </a:cubicBezTo>
                <a:cubicBezTo>
                  <a:pt x="194740" y="924971"/>
                  <a:pt x="55044" y="675187"/>
                  <a:pt x="122945" y="434963"/>
                </a:cubicBezTo>
                <a:cubicBezTo>
                  <a:pt x="190846" y="194740"/>
                  <a:pt x="440630" y="55044"/>
                  <a:pt x="680853" y="122945"/>
                </a:cubicBezTo>
                <a:close/>
              </a:path>
            </a:pathLst>
          </a:custGeom>
          <a:solidFill>
            <a:srgbClr val="FF3654"/>
          </a:solidFill>
          <a:ln w="2746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xmlns="" id="{F878F505-2E17-48F9-A2F3-5AAD6479CBED}"/>
              </a:ext>
            </a:extLst>
          </p:cNvPr>
          <p:cNvSpPr/>
          <p:nvPr/>
        </p:nvSpPr>
        <p:spPr>
          <a:xfrm rot="16200000">
            <a:off x="2065355" y="5262047"/>
            <a:ext cx="1070171" cy="1070172"/>
          </a:xfrm>
          <a:custGeom>
            <a:avLst/>
            <a:gdLst>
              <a:gd name="connsiteX0" fmla="*/ 1007833 w 1154052"/>
              <a:gd name="connsiteY0" fmla="*/ 418284 h 1154052"/>
              <a:gd name="connsiteX1" fmla="*/ 760813 w 1154052"/>
              <a:gd name="connsiteY1" fmla="*/ 1007833 h 1154052"/>
              <a:gd name="connsiteX2" fmla="*/ 171264 w 1154052"/>
              <a:gd name="connsiteY2" fmla="*/ 760813 h 1154052"/>
              <a:gd name="connsiteX3" fmla="*/ 418284 w 1154052"/>
              <a:gd name="connsiteY3" fmla="*/ 171264 h 1154052"/>
              <a:gd name="connsiteX4" fmla="*/ 1007833 w 1154052"/>
              <a:gd name="connsiteY4" fmla="*/ 418284 h 1154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4052" h="1154052">
                <a:moveTo>
                  <a:pt x="1007833" y="418284"/>
                </a:moveTo>
                <a:cubicBezTo>
                  <a:pt x="1102420" y="649296"/>
                  <a:pt x="991825" y="913247"/>
                  <a:pt x="760813" y="1007833"/>
                </a:cubicBezTo>
                <a:cubicBezTo>
                  <a:pt x="529801" y="1102420"/>
                  <a:pt x="265851" y="991825"/>
                  <a:pt x="171264" y="760813"/>
                </a:cubicBezTo>
                <a:cubicBezTo>
                  <a:pt x="76678" y="529801"/>
                  <a:pt x="187272" y="265851"/>
                  <a:pt x="418284" y="171264"/>
                </a:cubicBezTo>
                <a:cubicBezTo>
                  <a:pt x="649296" y="76678"/>
                  <a:pt x="913246" y="187272"/>
                  <a:pt x="1007833" y="418284"/>
                </a:cubicBezTo>
                <a:close/>
              </a:path>
            </a:pathLst>
          </a:custGeom>
          <a:solidFill>
            <a:srgbClr val="00C3E6"/>
          </a:solidFill>
          <a:ln w="2746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xmlns="" id="{B157C1D8-FB4D-48C2-903E-7C16DCFA6118}"/>
              </a:ext>
            </a:extLst>
          </p:cNvPr>
          <p:cNvSpPr/>
          <p:nvPr/>
        </p:nvSpPr>
        <p:spPr>
          <a:xfrm rot="16200000">
            <a:off x="2134884" y="5039721"/>
            <a:ext cx="1223053" cy="1503336"/>
          </a:xfrm>
          <a:custGeom>
            <a:avLst/>
            <a:gdLst>
              <a:gd name="connsiteX0" fmla="*/ 1331282 w 1318916"/>
              <a:gd name="connsiteY0" fmla="*/ 665778 h 1621169"/>
              <a:gd name="connsiteX1" fmla="*/ 665778 w 1318916"/>
              <a:gd name="connsiteY1" fmla="*/ 0 h 1621169"/>
              <a:gd name="connsiteX2" fmla="*/ 0 w 1318916"/>
              <a:gd name="connsiteY2" fmla="*/ 665778 h 1621169"/>
              <a:gd name="connsiteX3" fmla="*/ 26928 w 1318916"/>
              <a:gd name="connsiteY3" fmla="*/ 692706 h 1621169"/>
              <a:gd name="connsiteX4" fmla="*/ 53856 w 1318916"/>
              <a:gd name="connsiteY4" fmla="*/ 665778 h 1621169"/>
              <a:gd name="connsiteX5" fmla="*/ 666053 w 1318916"/>
              <a:gd name="connsiteY5" fmla="*/ 53581 h 1621169"/>
              <a:gd name="connsiteX6" fmla="*/ 1277701 w 1318916"/>
              <a:gd name="connsiteY6" fmla="*/ 665778 h 1621169"/>
              <a:gd name="connsiteX7" fmla="*/ 665778 w 1318916"/>
              <a:gd name="connsiteY7" fmla="*/ 1277701 h 1621169"/>
              <a:gd name="connsiteX8" fmla="*/ 638850 w 1318916"/>
              <a:gd name="connsiteY8" fmla="*/ 1304629 h 1621169"/>
              <a:gd name="connsiteX9" fmla="*/ 638850 w 1318916"/>
              <a:gd name="connsiteY9" fmla="*/ 1529394 h 1621169"/>
              <a:gd name="connsiteX10" fmla="*/ 531414 w 1318916"/>
              <a:gd name="connsiteY10" fmla="*/ 1421958 h 1621169"/>
              <a:gd name="connsiteX11" fmla="*/ 493495 w 1318916"/>
              <a:gd name="connsiteY11" fmla="*/ 1421958 h 1621169"/>
              <a:gd name="connsiteX12" fmla="*/ 493495 w 1318916"/>
              <a:gd name="connsiteY12" fmla="*/ 1459877 h 1621169"/>
              <a:gd name="connsiteX13" fmla="*/ 647094 w 1318916"/>
              <a:gd name="connsiteY13" fmla="*/ 1613475 h 1621169"/>
              <a:gd name="connsiteX14" fmla="*/ 666053 w 1318916"/>
              <a:gd name="connsiteY14" fmla="*/ 1621444 h 1621169"/>
              <a:gd name="connsiteX15" fmla="*/ 685013 w 1318916"/>
              <a:gd name="connsiteY15" fmla="*/ 1613475 h 1621169"/>
              <a:gd name="connsiteX16" fmla="*/ 838611 w 1318916"/>
              <a:gd name="connsiteY16" fmla="*/ 1459877 h 1621169"/>
              <a:gd name="connsiteX17" fmla="*/ 838611 w 1318916"/>
              <a:gd name="connsiteY17" fmla="*/ 1421958 h 1621169"/>
              <a:gd name="connsiteX18" fmla="*/ 800693 w 1318916"/>
              <a:gd name="connsiteY18" fmla="*/ 1421958 h 1621169"/>
              <a:gd name="connsiteX19" fmla="*/ 692431 w 1318916"/>
              <a:gd name="connsiteY19" fmla="*/ 1530494 h 1621169"/>
              <a:gd name="connsiteX20" fmla="*/ 692431 w 1318916"/>
              <a:gd name="connsiteY20" fmla="*/ 1330733 h 1621169"/>
              <a:gd name="connsiteX21" fmla="*/ 1331282 w 1318916"/>
              <a:gd name="connsiteY21" fmla="*/ 665778 h 1621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318916" h="1621169">
                <a:moveTo>
                  <a:pt x="1331282" y="665778"/>
                </a:moveTo>
                <a:cubicBezTo>
                  <a:pt x="1331282" y="298680"/>
                  <a:pt x="1032877" y="0"/>
                  <a:pt x="665778" y="0"/>
                </a:cubicBezTo>
                <a:cubicBezTo>
                  <a:pt x="298680" y="0"/>
                  <a:pt x="0" y="298680"/>
                  <a:pt x="0" y="665778"/>
                </a:cubicBezTo>
                <a:cubicBezTo>
                  <a:pt x="0" y="680616"/>
                  <a:pt x="12090" y="692706"/>
                  <a:pt x="26928" y="692706"/>
                </a:cubicBezTo>
                <a:cubicBezTo>
                  <a:pt x="41766" y="692706"/>
                  <a:pt x="53856" y="680616"/>
                  <a:pt x="53856" y="665778"/>
                </a:cubicBezTo>
                <a:cubicBezTo>
                  <a:pt x="53856" y="328355"/>
                  <a:pt x="328355" y="53581"/>
                  <a:pt x="666053" y="53581"/>
                </a:cubicBezTo>
                <a:cubicBezTo>
                  <a:pt x="1003751" y="53581"/>
                  <a:pt x="1277701" y="328081"/>
                  <a:pt x="1277701" y="665778"/>
                </a:cubicBezTo>
                <a:cubicBezTo>
                  <a:pt x="1277701" y="1003476"/>
                  <a:pt x="1003201" y="1277701"/>
                  <a:pt x="665778" y="1277701"/>
                </a:cubicBezTo>
                <a:cubicBezTo>
                  <a:pt x="650941" y="1277701"/>
                  <a:pt x="638850" y="1289791"/>
                  <a:pt x="638850" y="1304629"/>
                </a:cubicBezTo>
                <a:lnTo>
                  <a:pt x="638850" y="1529394"/>
                </a:lnTo>
                <a:lnTo>
                  <a:pt x="531414" y="1421958"/>
                </a:lnTo>
                <a:cubicBezTo>
                  <a:pt x="520972" y="1411516"/>
                  <a:pt x="503936" y="1411516"/>
                  <a:pt x="493495" y="1421958"/>
                </a:cubicBezTo>
                <a:cubicBezTo>
                  <a:pt x="483053" y="1432399"/>
                  <a:pt x="483053" y="1449435"/>
                  <a:pt x="493495" y="1459877"/>
                </a:cubicBezTo>
                <a:lnTo>
                  <a:pt x="647094" y="1613475"/>
                </a:lnTo>
                <a:cubicBezTo>
                  <a:pt x="652314" y="1618696"/>
                  <a:pt x="659184" y="1621444"/>
                  <a:pt x="666053" y="1621444"/>
                </a:cubicBezTo>
                <a:cubicBezTo>
                  <a:pt x="672922" y="1621444"/>
                  <a:pt x="679792" y="1618696"/>
                  <a:pt x="685013" y="1613475"/>
                </a:cubicBezTo>
                <a:lnTo>
                  <a:pt x="838611" y="1459877"/>
                </a:lnTo>
                <a:cubicBezTo>
                  <a:pt x="849053" y="1449435"/>
                  <a:pt x="849053" y="1432399"/>
                  <a:pt x="838611" y="1421958"/>
                </a:cubicBezTo>
                <a:cubicBezTo>
                  <a:pt x="828170" y="1411516"/>
                  <a:pt x="811134" y="1411516"/>
                  <a:pt x="800693" y="1421958"/>
                </a:cubicBezTo>
                <a:lnTo>
                  <a:pt x="692431" y="1530494"/>
                </a:lnTo>
                <a:lnTo>
                  <a:pt x="692431" y="1330733"/>
                </a:lnTo>
                <a:cubicBezTo>
                  <a:pt x="1047165" y="1316719"/>
                  <a:pt x="1331282" y="1023809"/>
                  <a:pt x="1331282" y="665778"/>
                </a:cubicBezTo>
                <a:close/>
              </a:path>
            </a:pathLst>
          </a:custGeom>
          <a:solidFill>
            <a:srgbClr val="00C3E6"/>
          </a:solidFill>
          <a:ln w="2746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xmlns="" id="{C3B87A45-86C2-4990-A188-40C42145086F}"/>
              </a:ext>
            </a:extLst>
          </p:cNvPr>
          <p:cNvGrpSpPr/>
          <p:nvPr/>
        </p:nvGrpSpPr>
        <p:grpSpPr>
          <a:xfrm>
            <a:off x="3641118" y="1855279"/>
            <a:ext cx="6556139" cy="892552"/>
            <a:chOff x="3425258" y="1855279"/>
            <a:chExt cx="6556139" cy="892552"/>
          </a:xfrm>
        </p:grpSpPr>
        <p:sp>
          <p:nvSpPr>
            <p:cNvPr id="48" name="Inhaltsplatzhalter 4">
              <a:extLst>
                <a:ext uri="{FF2B5EF4-FFF2-40B4-BE49-F238E27FC236}">
                  <a16:creationId xmlns:a16="http://schemas.microsoft.com/office/drawing/2014/main" xmlns="" id="{A6997C08-621C-4F61-8BA3-27F8F27A1932}"/>
                </a:ext>
              </a:extLst>
            </p:cNvPr>
            <p:cNvSpPr txBox="1">
              <a:spLocks/>
            </p:cNvSpPr>
            <p:nvPr/>
          </p:nvSpPr>
          <p:spPr>
            <a:xfrm>
              <a:off x="3425259" y="1855279"/>
              <a:ext cx="1338886" cy="246221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72967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Wingdings" panose="05000000000000000000" pitchFamily="2" charset="2"/>
                <a:buChar char="§"/>
                <a:defRPr sz="23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1pPr>
              <a:lvl2pPr marL="807798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20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2pPr>
              <a:lvl3pPr marL="1080764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9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3pPr>
              <a:lvl4pPr marL="1436256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4pPr>
              <a:lvl5pPr marL="1793335" indent="-179335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5pPr>
              <a:lvl6pPr marL="2513847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910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7972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5034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spcAft>
                  <a:spcPts val="1200"/>
                </a:spcAft>
                <a:buNone/>
              </a:pPr>
              <a:r>
                <a:rPr lang="en-US" sz="1600" b="1" dirty="0" smtClean="0">
                  <a:solidFill>
                    <a:srgbClr val="FFA300"/>
                  </a:solidFill>
                  <a:latin typeface="Roboto" pitchFamily="2" charset="0"/>
                  <a:ea typeface="Roboto" pitchFamily="2" charset="0"/>
                </a:rPr>
                <a:t>Windows XP</a:t>
              </a:r>
              <a:endParaRPr lang="en-US" sz="1100" dirty="0">
                <a:solidFill>
                  <a:srgbClr val="FFA300"/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xmlns="" id="{310D9EBD-7057-4C7A-8C1D-E2696E38836F}"/>
                </a:ext>
              </a:extLst>
            </p:cNvPr>
            <p:cNvSpPr/>
            <p:nvPr/>
          </p:nvSpPr>
          <p:spPr>
            <a:xfrm>
              <a:off x="3425258" y="2101500"/>
              <a:ext cx="6556139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dirty="0" smtClean="0">
                  <a:solidFill>
                    <a:schemeClr val="bg2">
                      <a:lumMod val="75000"/>
                    </a:schemeClr>
                  </a:solidFill>
                  <a:latin typeface="Bahnschrift SemiLight" pitchFamily="34" charset="0"/>
                  <a:cs typeface="Times New Roman" pitchFamily="18" charset="0"/>
                </a:rPr>
                <a:t>Our system can be used windows XP.</a:t>
              </a:r>
              <a:r>
                <a:rPr lang="en-US" sz="1200" dirty="0">
                  <a:solidFill>
                    <a:schemeClr val="bg2">
                      <a:lumMod val="75000"/>
                    </a:schemeClr>
                  </a:solidFill>
                </a:rPr>
                <a:t> For Windows XP based computers, </a:t>
              </a:r>
              <a:r>
                <a:rPr lang="en-US" sz="1200" dirty="0" smtClean="0">
                  <a:solidFill>
                    <a:schemeClr val="bg2">
                      <a:lumMod val="75000"/>
                    </a:schemeClr>
                  </a:solidFill>
                </a:rPr>
                <a:t>a  </a:t>
              </a:r>
              <a:r>
                <a:rPr lang="en-US" sz="1200" dirty="0">
                  <a:solidFill>
                    <a:schemeClr val="bg2">
                      <a:lumMod val="75000"/>
                    </a:schemeClr>
                  </a:solidFill>
                </a:rPr>
                <a:t>486 / 66 MHz or higher processor with </a:t>
              </a:r>
              <a:r>
                <a:rPr lang="en-US" sz="1200" b="1" dirty="0">
                  <a:solidFill>
                    <a:schemeClr val="bg2">
                      <a:lumMod val="75000"/>
                    </a:schemeClr>
                  </a:solidFill>
                </a:rPr>
                <a:t>8 MB</a:t>
              </a:r>
            </a:p>
            <a:p>
              <a:r>
                <a:rPr lang="en-US" sz="1200" dirty="0" smtClean="0">
                  <a:solidFill>
                    <a:schemeClr val="bg2">
                      <a:lumMod val="75000"/>
                    </a:schemeClr>
                  </a:solidFill>
                  <a:latin typeface="Bahnschrift SemiLight" pitchFamily="34" charset="0"/>
                  <a:cs typeface="Times New Roman" pitchFamily="18" charset="0"/>
                </a:rPr>
                <a:t> </a:t>
              </a:r>
              <a:endParaRPr lang="en-US" sz="1200" dirty="0">
                <a:solidFill>
                  <a:schemeClr val="bg2">
                    <a:lumMod val="75000"/>
                  </a:schemeClr>
                </a:solidFill>
                <a:latin typeface="Bahnschrift SemiLight" pitchFamily="34" charset="0"/>
                <a:cs typeface="Times New Roman" pitchFamily="18" charset="0"/>
              </a:endParaRP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xmlns="" id="{9958525F-4E47-4444-995F-2A5009622A64}"/>
              </a:ext>
            </a:extLst>
          </p:cNvPr>
          <p:cNvGrpSpPr/>
          <p:nvPr/>
        </p:nvGrpSpPr>
        <p:grpSpPr>
          <a:xfrm>
            <a:off x="3641118" y="3026251"/>
            <a:ext cx="6556139" cy="846385"/>
            <a:chOff x="3425258" y="1855279"/>
            <a:chExt cx="6556139" cy="846385"/>
          </a:xfrm>
        </p:grpSpPr>
        <p:sp>
          <p:nvSpPr>
            <p:cNvPr id="53" name="Inhaltsplatzhalter 4">
              <a:extLst>
                <a:ext uri="{FF2B5EF4-FFF2-40B4-BE49-F238E27FC236}">
                  <a16:creationId xmlns:a16="http://schemas.microsoft.com/office/drawing/2014/main" xmlns="" id="{1438FECD-FCAE-4337-BA3E-FD47CAAE3699}"/>
                </a:ext>
              </a:extLst>
            </p:cNvPr>
            <p:cNvSpPr txBox="1">
              <a:spLocks/>
            </p:cNvSpPr>
            <p:nvPr/>
          </p:nvSpPr>
          <p:spPr>
            <a:xfrm>
              <a:off x="3425259" y="1855279"/>
              <a:ext cx="1303639" cy="246221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72967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Wingdings" panose="05000000000000000000" pitchFamily="2" charset="2"/>
                <a:buChar char="§"/>
                <a:defRPr sz="23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1pPr>
              <a:lvl2pPr marL="807798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20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2pPr>
              <a:lvl3pPr marL="1080764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9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3pPr>
              <a:lvl4pPr marL="1436256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4pPr>
              <a:lvl5pPr marL="1793335" indent="-179335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5pPr>
              <a:lvl6pPr marL="2513847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910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7972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5034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spcAft>
                  <a:spcPts val="1200"/>
                </a:spcAft>
                <a:buNone/>
              </a:pPr>
              <a:r>
                <a:rPr lang="en-US" sz="1600" b="1" dirty="0" smtClean="0">
                  <a:solidFill>
                    <a:srgbClr val="00B59A"/>
                  </a:solidFill>
                  <a:latin typeface="Roboto" pitchFamily="2" charset="0"/>
                  <a:ea typeface="Roboto" pitchFamily="2" charset="0"/>
                </a:rPr>
                <a:t>Windows 7</a:t>
              </a:r>
              <a:endParaRPr lang="en-US" sz="1100" dirty="0">
                <a:solidFill>
                  <a:srgbClr val="00B59A"/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xmlns="" id="{44AA870B-32D1-47D1-9C4D-C5D7BACB3819}"/>
                </a:ext>
              </a:extLst>
            </p:cNvPr>
            <p:cNvSpPr/>
            <p:nvPr/>
          </p:nvSpPr>
          <p:spPr>
            <a:xfrm>
              <a:off x="3425258" y="2101500"/>
              <a:ext cx="6556139" cy="6001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100" dirty="0" smtClean="0">
                  <a:solidFill>
                    <a:schemeClr val="bg2">
                      <a:lumMod val="75000"/>
                    </a:schemeClr>
                  </a:solidFill>
                  <a:latin typeface="Bahnschrift SemiLight" pitchFamily="34" charset="0"/>
                  <a:cs typeface="Times New Roman" pitchFamily="18" charset="0"/>
                </a:rPr>
                <a:t> Our </a:t>
              </a:r>
              <a:r>
                <a:rPr lang="en-US" sz="1100" dirty="0">
                  <a:solidFill>
                    <a:schemeClr val="bg2">
                      <a:lumMod val="75000"/>
                    </a:schemeClr>
                  </a:solidFill>
                  <a:latin typeface="Bahnschrift SemiLight" pitchFamily="34" charset="0"/>
                  <a:cs typeface="Times New Roman" pitchFamily="18" charset="0"/>
                </a:rPr>
                <a:t>system can be used windows </a:t>
              </a:r>
              <a:r>
                <a:rPr lang="en-US" sz="1100" dirty="0" smtClean="0">
                  <a:solidFill>
                    <a:schemeClr val="bg2">
                      <a:lumMod val="75000"/>
                    </a:schemeClr>
                  </a:solidFill>
                  <a:latin typeface="Bahnschrift SemiLight" pitchFamily="34" charset="0"/>
                  <a:cs typeface="Times New Roman" pitchFamily="18" charset="0"/>
                </a:rPr>
                <a:t>7 based computers.</a:t>
              </a:r>
              <a:r>
                <a:rPr lang="en-US" sz="1100" dirty="0" smtClean="0">
                  <a:solidFill>
                    <a:schemeClr val="bg2">
                      <a:lumMod val="75000"/>
                    </a:schemeClr>
                  </a:solidFill>
                </a:rPr>
                <a:t> </a:t>
              </a:r>
              <a:r>
                <a:rPr lang="en-US" sz="1100" dirty="0">
                  <a:solidFill>
                    <a:schemeClr val="bg2">
                      <a:lumMod val="75000"/>
                    </a:schemeClr>
                  </a:solidFill>
                </a:rPr>
                <a:t>For Windows 7</a:t>
              </a:r>
              <a:r>
                <a:rPr lang="en-US" sz="1100" dirty="0" smtClean="0">
                  <a:solidFill>
                    <a:schemeClr val="bg2">
                      <a:lumMod val="75000"/>
                    </a:schemeClr>
                  </a:solidFill>
                </a:rPr>
                <a:t> </a:t>
              </a:r>
              <a:r>
                <a:rPr lang="en-US" sz="1100" dirty="0">
                  <a:solidFill>
                    <a:schemeClr val="bg2">
                      <a:lumMod val="75000"/>
                    </a:schemeClr>
                  </a:solidFill>
                </a:rPr>
                <a:t>based computers, </a:t>
              </a:r>
              <a:r>
                <a:rPr lang="en-US" sz="1100" dirty="0" smtClean="0">
                  <a:solidFill>
                    <a:schemeClr val="bg2">
                      <a:lumMod val="75000"/>
                    </a:schemeClr>
                  </a:solidFill>
                  <a:latin typeface="Bahnschrift SemiLight" pitchFamily="34" charset="0"/>
                  <a:cs typeface="Times New Roman" pitchFamily="18" charset="0"/>
                </a:rPr>
                <a:t>higher   </a:t>
              </a:r>
            </a:p>
            <a:p>
              <a:r>
                <a:rPr lang="en-US" sz="1100" dirty="0">
                  <a:solidFill>
                    <a:schemeClr val="bg2">
                      <a:lumMod val="75000"/>
                    </a:schemeClr>
                  </a:solidFill>
                  <a:latin typeface="Bahnschrift SemiLight" pitchFamily="34" charset="0"/>
                  <a:cs typeface="Times New Roman" pitchFamily="18" charset="0"/>
                </a:rPr>
                <a:t> </a:t>
              </a:r>
              <a:r>
                <a:rPr lang="en-US" sz="1100" dirty="0" smtClean="0">
                  <a:solidFill>
                    <a:schemeClr val="bg2">
                      <a:lumMod val="75000"/>
                    </a:schemeClr>
                  </a:solidFill>
                  <a:latin typeface="Bahnschrift SemiLight" pitchFamily="34" charset="0"/>
                  <a:cs typeface="Times New Roman" pitchFamily="18" charset="0"/>
                </a:rPr>
                <a:t>processor </a:t>
              </a:r>
              <a:r>
                <a:rPr lang="en-US" sz="1100" dirty="0">
                  <a:solidFill>
                    <a:schemeClr val="bg2">
                      <a:lumMod val="75000"/>
                    </a:schemeClr>
                  </a:solidFill>
                  <a:latin typeface="Bahnschrift SemiLight" pitchFamily="34" charset="0"/>
                  <a:cs typeface="Times New Roman" pitchFamily="18" charset="0"/>
                </a:rPr>
                <a:t>with 2 GB ram.</a:t>
              </a:r>
            </a:p>
            <a:p>
              <a:endParaRPr lang="en-US" sz="1100" b="1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xmlns="" id="{17BCB50B-6DCF-4CB8-A5C2-AE3FDADDC0E0}"/>
              </a:ext>
            </a:extLst>
          </p:cNvPr>
          <p:cNvGrpSpPr/>
          <p:nvPr/>
        </p:nvGrpSpPr>
        <p:grpSpPr>
          <a:xfrm>
            <a:off x="3641118" y="4197223"/>
            <a:ext cx="6556139" cy="846385"/>
            <a:chOff x="3425258" y="1855279"/>
            <a:chExt cx="6556139" cy="846385"/>
          </a:xfrm>
        </p:grpSpPr>
        <p:sp>
          <p:nvSpPr>
            <p:cNvPr id="57" name="Inhaltsplatzhalter 4">
              <a:extLst>
                <a:ext uri="{FF2B5EF4-FFF2-40B4-BE49-F238E27FC236}">
                  <a16:creationId xmlns:a16="http://schemas.microsoft.com/office/drawing/2014/main" xmlns="" id="{F3F5E471-8397-4CEB-9FAA-932C845B61E6}"/>
                </a:ext>
              </a:extLst>
            </p:cNvPr>
            <p:cNvSpPr txBox="1">
              <a:spLocks/>
            </p:cNvSpPr>
            <p:nvPr/>
          </p:nvSpPr>
          <p:spPr>
            <a:xfrm>
              <a:off x="3425258" y="1855279"/>
              <a:ext cx="2734282" cy="246221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72967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Wingdings" panose="05000000000000000000" pitchFamily="2" charset="2"/>
                <a:buChar char="§"/>
                <a:defRPr sz="23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1pPr>
              <a:lvl2pPr marL="807798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20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2pPr>
              <a:lvl3pPr marL="1080764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9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3pPr>
              <a:lvl4pPr marL="1436256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4pPr>
              <a:lvl5pPr marL="1793335" indent="-179335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5pPr>
              <a:lvl6pPr marL="2513847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910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7972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5034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spcAft>
                  <a:spcPts val="1200"/>
                </a:spcAft>
                <a:buNone/>
              </a:pPr>
              <a:r>
                <a:rPr lang="en-US" sz="1600" b="1" dirty="0" smtClean="0">
                  <a:solidFill>
                    <a:srgbClr val="FF3654"/>
                  </a:solidFill>
                  <a:latin typeface="Roboto" pitchFamily="2" charset="0"/>
                  <a:ea typeface="Roboto" pitchFamily="2" charset="0"/>
                </a:rPr>
                <a:t>Windows 8 &amp; Higher Version</a:t>
              </a:r>
              <a:endParaRPr lang="en-US" sz="1100" dirty="0">
                <a:solidFill>
                  <a:srgbClr val="FF3654"/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xmlns="" id="{97E021AF-062A-43B0-9EB1-E61907B5415B}"/>
                </a:ext>
              </a:extLst>
            </p:cNvPr>
            <p:cNvSpPr/>
            <p:nvPr/>
          </p:nvSpPr>
          <p:spPr>
            <a:xfrm>
              <a:off x="3425258" y="2101500"/>
              <a:ext cx="6556139" cy="6001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100" dirty="0" smtClean="0">
                  <a:solidFill>
                    <a:schemeClr val="bg2">
                      <a:lumMod val="75000"/>
                    </a:schemeClr>
                  </a:solidFill>
                  <a:latin typeface="Bahnschrift SemiLight" pitchFamily="34" charset="0"/>
                  <a:cs typeface="Times New Roman" pitchFamily="18" charset="0"/>
                </a:rPr>
                <a:t>Our </a:t>
              </a:r>
              <a:r>
                <a:rPr lang="en-US" sz="1100" dirty="0">
                  <a:solidFill>
                    <a:schemeClr val="bg2">
                      <a:lumMod val="75000"/>
                    </a:schemeClr>
                  </a:solidFill>
                  <a:latin typeface="Bahnschrift SemiLight" pitchFamily="34" charset="0"/>
                  <a:cs typeface="Times New Roman" pitchFamily="18" charset="0"/>
                </a:rPr>
                <a:t>system can be used windows </a:t>
              </a:r>
              <a:r>
                <a:rPr lang="en-US" sz="1100" dirty="0" smtClean="0">
                  <a:solidFill>
                    <a:schemeClr val="bg2">
                      <a:lumMod val="75000"/>
                    </a:schemeClr>
                  </a:solidFill>
                  <a:latin typeface="Bahnschrift SemiLight" pitchFamily="34" charset="0"/>
                  <a:cs typeface="Times New Roman" pitchFamily="18" charset="0"/>
                </a:rPr>
                <a:t>8 </a:t>
              </a:r>
              <a:r>
                <a:rPr lang="en-US" sz="1100" dirty="0">
                  <a:solidFill>
                    <a:schemeClr val="bg2">
                      <a:lumMod val="75000"/>
                    </a:schemeClr>
                  </a:solidFill>
                  <a:latin typeface="Bahnschrift SemiLight" pitchFamily="34" charset="0"/>
                  <a:cs typeface="Times New Roman" pitchFamily="18" charset="0"/>
                </a:rPr>
                <a:t>based computers.</a:t>
              </a:r>
              <a:r>
                <a:rPr lang="en-US" sz="1100" dirty="0">
                  <a:solidFill>
                    <a:schemeClr val="bg2">
                      <a:lumMod val="75000"/>
                    </a:schemeClr>
                  </a:solidFill>
                </a:rPr>
                <a:t> For Windows </a:t>
              </a:r>
              <a:r>
                <a:rPr lang="en-US" sz="1100" dirty="0" smtClean="0">
                  <a:solidFill>
                    <a:schemeClr val="bg2">
                      <a:lumMod val="75000"/>
                    </a:schemeClr>
                  </a:solidFill>
                </a:rPr>
                <a:t>8  </a:t>
              </a:r>
              <a:r>
                <a:rPr lang="en-US" sz="1100" dirty="0">
                  <a:solidFill>
                    <a:schemeClr val="bg2">
                      <a:lumMod val="75000"/>
                    </a:schemeClr>
                  </a:solidFill>
                </a:rPr>
                <a:t>based computers, </a:t>
              </a:r>
              <a:r>
                <a:rPr lang="en-US" sz="1100" dirty="0">
                  <a:solidFill>
                    <a:schemeClr val="bg2">
                      <a:lumMod val="75000"/>
                    </a:schemeClr>
                  </a:solidFill>
                  <a:latin typeface="Bahnschrift SemiLight" pitchFamily="34" charset="0"/>
                  <a:cs typeface="Times New Roman" pitchFamily="18" charset="0"/>
                </a:rPr>
                <a:t>higher   </a:t>
              </a:r>
              <a:r>
                <a:rPr lang="en-US" sz="1100" dirty="0" smtClean="0">
                  <a:solidFill>
                    <a:schemeClr val="bg2">
                      <a:lumMod val="75000"/>
                    </a:schemeClr>
                  </a:solidFill>
                  <a:latin typeface="Bahnschrift SemiLight" pitchFamily="34" charset="0"/>
                  <a:cs typeface="Times New Roman" pitchFamily="18" charset="0"/>
                </a:rPr>
                <a:t>processor </a:t>
              </a:r>
              <a:r>
                <a:rPr lang="en-US" sz="1100" dirty="0">
                  <a:solidFill>
                    <a:schemeClr val="bg2">
                      <a:lumMod val="75000"/>
                    </a:schemeClr>
                  </a:solidFill>
                  <a:latin typeface="Bahnschrift SemiLight" pitchFamily="34" charset="0"/>
                  <a:cs typeface="Times New Roman" pitchFamily="18" charset="0"/>
                </a:rPr>
                <a:t>with 2 GB ram.</a:t>
              </a:r>
            </a:p>
            <a:p>
              <a:endParaRPr lang="en-US" sz="1100" b="1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xmlns="" id="{AFA7B1C2-7D7A-49FB-9BE8-7DF9A501C93C}"/>
              </a:ext>
            </a:extLst>
          </p:cNvPr>
          <p:cNvGrpSpPr/>
          <p:nvPr/>
        </p:nvGrpSpPr>
        <p:grpSpPr>
          <a:xfrm>
            <a:off x="3641118" y="5368196"/>
            <a:ext cx="6556139" cy="677108"/>
            <a:chOff x="3425258" y="1855279"/>
            <a:chExt cx="6556139" cy="677108"/>
          </a:xfrm>
        </p:grpSpPr>
        <p:sp>
          <p:nvSpPr>
            <p:cNvPr id="60" name="Inhaltsplatzhalter 4">
              <a:extLst>
                <a:ext uri="{FF2B5EF4-FFF2-40B4-BE49-F238E27FC236}">
                  <a16:creationId xmlns:a16="http://schemas.microsoft.com/office/drawing/2014/main" xmlns="" id="{887BE285-1ECC-458E-80B4-20E46833FA63}"/>
                </a:ext>
              </a:extLst>
            </p:cNvPr>
            <p:cNvSpPr txBox="1">
              <a:spLocks/>
            </p:cNvSpPr>
            <p:nvPr/>
          </p:nvSpPr>
          <p:spPr>
            <a:xfrm>
              <a:off x="3425259" y="1855279"/>
              <a:ext cx="1172181" cy="246221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72967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Wingdings" panose="05000000000000000000" pitchFamily="2" charset="2"/>
                <a:buChar char="§"/>
                <a:defRPr sz="23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1pPr>
              <a:lvl2pPr marL="807798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20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2pPr>
              <a:lvl3pPr marL="1080764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9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3pPr>
              <a:lvl4pPr marL="1436256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4pPr>
              <a:lvl5pPr marL="1793335" indent="-179335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5pPr>
              <a:lvl6pPr marL="2513847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910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7972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5034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spcAft>
                  <a:spcPts val="1200"/>
                </a:spcAft>
                <a:buNone/>
              </a:pPr>
              <a:r>
                <a:rPr lang="en-US" sz="1600" b="1" dirty="0" smtClean="0">
                  <a:solidFill>
                    <a:srgbClr val="00C3E6"/>
                  </a:solidFill>
                  <a:latin typeface="Roboto" pitchFamily="2" charset="0"/>
                  <a:ea typeface="Roboto" pitchFamily="2" charset="0"/>
                </a:rPr>
                <a:t>Linux OS X</a:t>
              </a:r>
              <a:endParaRPr lang="en-US" sz="1100" dirty="0">
                <a:solidFill>
                  <a:srgbClr val="00C3E6"/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xmlns="" id="{049E6013-1A9F-40D6-835C-742DF02C8CD6}"/>
                </a:ext>
              </a:extLst>
            </p:cNvPr>
            <p:cNvSpPr/>
            <p:nvPr/>
          </p:nvSpPr>
          <p:spPr>
            <a:xfrm>
              <a:off x="3425258" y="2101500"/>
              <a:ext cx="6556139" cy="4308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100" dirty="0" smtClean="0">
                  <a:solidFill>
                    <a:schemeClr val="bg2">
                      <a:lumMod val="75000"/>
                    </a:schemeClr>
                  </a:solidFill>
                </a:rPr>
                <a:t>Our system also </a:t>
              </a:r>
              <a:r>
                <a:rPr lang="en-US" sz="1100" dirty="0">
                  <a:solidFill>
                    <a:schemeClr val="bg2">
                      <a:lumMod val="75000"/>
                    </a:schemeClr>
                  </a:solidFill>
                </a:rPr>
                <a:t>supported for other platform such as Linux OS X</a:t>
              </a:r>
            </a:p>
            <a:p>
              <a:endParaRPr lang="en-US" sz="1100" dirty="0"/>
            </a:p>
          </p:txBody>
        </p:sp>
      </p:grpSp>
      <p:sp>
        <p:nvSpPr>
          <p:cNvPr id="24" name="Inhaltsplatzhalter 4">
            <a:extLst>
              <a:ext uri="{FF2B5EF4-FFF2-40B4-BE49-F238E27FC236}">
                <a16:creationId xmlns:a16="http://schemas.microsoft.com/office/drawing/2014/main" xmlns="" id="{E4250981-04B3-450B-96DA-26C15955077B}"/>
              </a:ext>
            </a:extLst>
          </p:cNvPr>
          <p:cNvSpPr txBox="1">
            <a:spLocks/>
          </p:cNvSpPr>
          <p:nvPr/>
        </p:nvSpPr>
        <p:spPr>
          <a:xfrm>
            <a:off x="2332304" y="2017050"/>
            <a:ext cx="579096" cy="43088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2800" b="1" dirty="0">
                <a:latin typeface="Roboto" pitchFamily="2" charset="0"/>
                <a:ea typeface="Roboto" pitchFamily="2" charset="0"/>
              </a:rPr>
              <a:t>01</a:t>
            </a:r>
            <a:endParaRPr lang="en-US" sz="18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5" name="Inhaltsplatzhalter 4">
            <a:extLst>
              <a:ext uri="{FF2B5EF4-FFF2-40B4-BE49-F238E27FC236}">
                <a16:creationId xmlns:a16="http://schemas.microsoft.com/office/drawing/2014/main" xmlns="" id="{225F0FCF-8D89-4D9C-AA21-4164840670F1}"/>
              </a:ext>
            </a:extLst>
          </p:cNvPr>
          <p:cNvSpPr txBox="1">
            <a:spLocks/>
          </p:cNvSpPr>
          <p:nvPr/>
        </p:nvSpPr>
        <p:spPr>
          <a:xfrm>
            <a:off x="2303828" y="3205389"/>
            <a:ext cx="579096" cy="43088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2800" b="1" dirty="0">
                <a:latin typeface="Roboto" pitchFamily="2" charset="0"/>
                <a:ea typeface="Roboto" pitchFamily="2" charset="0"/>
              </a:rPr>
              <a:t>02</a:t>
            </a:r>
            <a:endParaRPr lang="en-US" sz="18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6" name="Inhaltsplatzhalter 4">
            <a:extLst>
              <a:ext uri="{FF2B5EF4-FFF2-40B4-BE49-F238E27FC236}">
                <a16:creationId xmlns:a16="http://schemas.microsoft.com/office/drawing/2014/main" xmlns="" id="{EB8AC8DA-6D54-4D9E-B937-A2375B62587A}"/>
              </a:ext>
            </a:extLst>
          </p:cNvPr>
          <p:cNvSpPr txBox="1">
            <a:spLocks/>
          </p:cNvSpPr>
          <p:nvPr/>
        </p:nvSpPr>
        <p:spPr>
          <a:xfrm>
            <a:off x="2316826" y="4390349"/>
            <a:ext cx="579096" cy="43088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2800" b="1" dirty="0">
                <a:latin typeface="Roboto" pitchFamily="2" charset="0"/>
                <a:ea typeface="Roboto" pitchFamily="2" charset="0"/>
              </a:rPr>
              <a:t>03</a:t>
            </a:r>
            <a:endParaRPr lang="en-US" sz="18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7" name="Inhaltsplatzhalter 4">
            <a:extLst>
              <a:ext uri="{FF2B5EF4-FFF2-40B4-BE49-F238E27FC236}">
                <a16:creationId xmlns:a16="http://schemas.microsoft.com/office/drawing/2014/main" xmlns="" id="{84EA0B71-5DC7-4D25-8325-26A598A8168D}"/>
              </a:ext>
            </a:extLst>
          </p:cNvPr>
          <p:cNvSpPr txBox="1">
            <a:spLocks/>
          </p:cNvSpPr>
          <p:nvPr/>
        </p:nvSpPr>
        <p:spPr>
          <a:xfrm>
            <a:off x="2316826" y="5575945"/>
            <a:ext cx="579096" cy="43088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2800" b="1" dirty="0">
                <a:latin typeface="Roboto" pitchFamily="2" charset="0"/>
                <a:ea typeface="Roboto" pitchFamily="2" charset="0"/>
              </a:rPr>
              <a:t>04</a:t>
            </a:r>
            <a:endParaRPr lang="en-US" sz="18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pic>
        <p:nvPicPr>
          <p:cNvPr id="4098" name="Picture 2" descr="C:\Users\sami\Desktop\Web Tech Project\ClipartKey_15359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9520" y="3272472"/>
            <a:ext cx="2800547" cy="3658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283305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50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000"/>
                            </p:stCondLst>
                            <p:childTnLst>
                              <p:par>
                                <p:cTn id="4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500"/>
                            </p:stCondLst>
                            <p:childTnLst>
                              <p:par>
                                <p:cTn id="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000"/>
                            </p:stCondLst>
                            <p:childTnLst>
                              <p:par>
                                <p:cTn id="5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1" grpId="0" animBg="1"/>
      <p:bldP spid="12" grpId="0" animBg="1"/>
      <p:bldP spid="14" grpId="0" animBg="1"/>
      <p:bldP spid="16" grpId="0" animBg="1"/>
      <p:bldP spid="1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sami\Desktop\Web Tech Project\14UV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2212" y="-498796"/>
            <a:ext cx="7088102" cy="7088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xmlns="" id="{4927E37E-6F98-4672-8A68-A600592F3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091" y="607485"/>
            <a:ext cx="11157817" cy="660511"/>
          </a:xfrm>
        </p:spPr>
        <p:txBody>
          <a:bodyPr/>
          <a:lstStyle/>
          <a:p>
            <a:r>
              <a:rPr lang="en-US" b="1" dirty="0" smtClean="0">
                <a:solidFill>
                  <a:srgbClr val="C00000"/>
                </a:solidFill>
              </a:rPr>
              <a:t>Software</a:t>
            </a:r>
            <a:r>
              <a:rPr lang="en-US" b="1" dirty="0" smtClean="0"/>
              <a:t> </a:t>
            </a:r>
            <a:r>
              <a:rPr lang="en-US" b="1" dirty="0" smtClean="0">
                <a:solidFill>
                  <a:srgbClr val="002060"/>
                </a:solidFill>
              </a:rPr>
              <a:t>Requirement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xmlns="" id="{A762FA41-FA1A-48AD-891D-1DFFE676D4C7}"/>
              </a:ext>
            </a:extLst>
          </p:cNvPr>
          <p:cNvSpPr/>
          <p:nvPr/>
        </p:nvSpPr>
        <p:spPr>
          <a:xfrm>
            <a:off x="2028372" y="1852341"/>
            <a:ext cx="4067628" cy="980298"/>
          </a:xfrm>
          <a:custGeom>
            <a:avLst/>
            <a:gdLst>
              <a:gd name="connsiteX0" fmla="*/ 0 w 5486643"/>
              <a:gd name="connsiteY0" fmla="*/ 0 h 864351"/>
              <a:gd name="connsiteX1" fmla="*/ 3946647 w 5486643"/>
              <a:gd name="connsiteY1" fmla="*/ 0 h 864351"/>
              <a:gd name="connsiteX2" fmla="*/ 4656810 w 5486643"/>
              <a:gd name="connsiteY2" fmla="*/ 0 h 864351"/>
              <a:gd name="connsiteX3" fmla="*/ 5058601 w 5486643"/>
              <a:gd name="connsiteY3" fmla="*/ 0 h 864351"/>
              <a:gd name="connsiteX4" fmla="*/ 5486643 w 5486643"/>
              <a:gd name="connsiteY4" fmla="*/ 428042 h 864351"/>
              <a:gd name="connsiteX5" fmla="*/ 5058601 w 5486643"/>
              <a:gd name="connsiteY5" fmla="*/ 856084 h 864351"/>
              <a:gd name="connsiteX6" fmla="*/ 4656810 w 5486643"/>
              <a:gd name="connsiteY6" fmla="*/ 856084 h 864351"/>
              <a:gd name="connsiteX7" fmla="*/ 4656810 w 5486643"/>
              <a:gd name="connsiteY7" fmla="*/ 864351 h 864351"/>
              <a:gd name="connsiteX8" fmla="*/ 0 w 5486643"/>
              <a:gd name="connsiteY8" fmla="*/ 864351 h 864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86643" h="864351">
                <a:moveTo>
                  <a:pt x="0" y="0"/>
                </a:moveTo>
                <a:lnTo>
                  <a:pt x="3946647" y="0"/>
                </a:lnTo>
                <a:lnTo>
                  <a:pt x="4656810" y="0"/>
                </a:lnTo>
                <a:lnTo>
                  <a:pt x="5058601" y="0"/>
                </a:lnTo>
                <a:lnTo>
                  <a:pt x="5486643" y="428042"/>
                </a:lnTo>
                <a:lnTo>
                  <a:pt x="5058601" y="856084"/>
                </a:lnTo>
                <a:lnTo>
                  <a:pt x="4656810" y="856084"/>
                </a:lnTo>
                <a:lnTo>
                  <a:pt x="4656810" y="864351"/>
                </a:lnTo>
                <a:lnTo>
                  <a:pt x="0" y="86435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29507" cap="flat">
            <a:noFill/>
            <a:prstDash val="solid"/>
            <a:miter/>
          </a:ln>
          <a:effectLst>
            <a:outerShdw blurRad="76200" dist="38100" dir="2700000" algn="tl" rotWithShape="0">
              <a:prstClr val="black">
                <a:alpha val="24000"/>
              </a:prstClr>
            </a:outerShdw>
          </a:effectLst>
        </p:spPr>
        <p:txBody>
          <a:bodyPr rtlCol="0" anchor="ctr"/>
          <a:lstStyle/>
          <a:p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xmlns="" id="{8553086F-CDA7-43BA-A41C-4EEA8BA4B434}"/>
              </a:ext>
            </a:extLst>
          </p:cNvPr>
          <p:cNvGrpSpPr/>
          <p:nvPr/>
        </p:nvGrpSpPr>
        <p:grpSpPr>
          <a:xfrm>
            <a:off x="1281764" y="1629029"/>
            <a:ext cx="1321126" cy="1473124"/>
            <a:chOff x="1281764" y="2203727"/>
            <a:chExt cx="1321126" cy="147312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xmlns="" id="{C7373DCB-3D99-4A1A-B553-DC058FDB6F54}"/>
                </a:ext>
              </a:extLst>
            </p:cNvPr>
            <p:cNvSpPr/>
            <p:nvPr/>
          </p:nvSpPr>
          <p:spPr>
            <a:xfrm>
              <a:off x="1431086" y="2337648"/>
              <a:ext cx="1171804" cy="1171803"/>
            </a:xfrm>
            <a:custGeom>
              <a:avLst/>
              <a:gdLst>
                <a:gd name="connsiteX0" fmla="*/ 1053279 w 1033205"/>
                <a:gd name="connsiteY0" fmla="*/ 526640 h 1033205"/>
                <a:gd name="connsiteX1" fmla="*/ 526640 w 1033205"/>
                <a:gd name="connsiteY1" fmla="*/ 1053279 h 1033205"/>
                <a:gd name="connsiteX2" fmla="*/ 0 w 1033205"/>
                <a:gd name="connsiteY2" fmla="*/ 526640 h 1033205"/>
                <a:gd name="connsiteX3" fmla="*/ 526640 w 1033205"/>
                <a:gd name="connsiteY3" fmla="*/ 0 h 1033205"/>
                <a:gd name="connsiteX4" fmla="*/ 1053279 w 1033205"/>
                <a:gd name="connsiteY4" fmla="*/ 526640 h 1033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3205" h="1033205">
                  <a:moveTo>
                    <a:pt x="1053279" y="526640"/>
                  </a:moveTo>
                  <a:cubicBezTo>
                    <a:pt x="1053279" y="817495"/>
                    <a:pt x="817495" y="1053279"/>
                    <a:pt x="526640" y="1053279"/>
                  </a:cubicBezTo>
                  <a:cubicBezTo>
                    <a:pt x="235785" y="1053279"/>
                    <a:pt x="0" y="817495"/>
                    <a:pt x="0" y="526640"/>
                  </a:cubicBezTo>
                  <a:cubicBezTo>
                    <a:pt x="0" y="235785"/>
                    <a:pt x="235785" y="0"/>
                    <a:pt x="526640" y="0"/>
                  </a:cubicBezTo>
                  <a:cubicBezTo>
                    <a:pt x="817495" y="0"/>
                    <a:pt x="1053279" y="235785"/>
                    <a:pt x="1053279" y="526640"/>
                  </a:cubicBezTo>
                  <a:close/>
                </a:path>
              </a:pathLst>
            </a:custGeom>
            <a:solidFill>
              <a:srgbClr val="B60634"/>
            </a:solidFill>
            <a:ln w="295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xmlns="" id="{AD922A71-07D2-4677-BC6A-4E9F47CECC92}"/>
                </a:ext>
              </a:extLst>
            </p:cNvPr>
            <p:cNvSpPr/>
            <p:nvPr/>
          </p:nvSpPr>
          <p:spPr>
            <a:xfrm>
              <a:off x="1281764" y="2203727"/>
              <a:ext cx="937442" cy="1473124"/>
            </a:xfrm>
            <a:custGeom>
              <a:avLst/>
              <a:gdLst>
                <a:gd name="connsiteX0" fmla="*/ 827155 w 826564"/>
                <a:gd name="connsiteY0" fmla="*/ 658890 h 1298887"/>
                <a:gd name="connsiteX1" fmla="*/ 658595 w 826564"/>
                <a:gd name="connsiteY1" fmla="*/ 490330 h 1298887"/>
                <a:gd name="connsiteX2" fmla="*/ 658595 w 826564"/>
                <a:gd name="connsiteY2" fmla="*/ 0 h 1298887"/>
                <a:gd name="connsiteX3" fmla="*/ 0 w 826564"/>
                <a:gd name="connsiteY3" fmla="*/ 658890 h 1298887"/>
                <a:gd name="connsiteX4" fmla="*/ 658890 w 826564"/>
                <a:gd name="connsiteY4" fmla="*/ 1317780 h 1298887"/>
                <a:gd name="connsiteX5" fmla="*/ 658890 w 826564"/>
                <a:gd name="connsiteY5" fmla="*/ 827155 h 1298887"/>
                <a:gd name="connsiteX6" fmla="*/ 827155 w 826564"/>
                <a:gd name="connsiteY6" fmla="*/ 658890 h 1298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6564" h="1298887">
                  <a:moveTo>
                    <a:pt x="827155" y="658890"/>
                  </a:moveTo>
                  <a:lnTo>
                    <a:pt x="658595" y="490330"/>
                  </a:lnTo>
                  <a:lnTo>
                    <a:pt x="658595" y="0"/>
                  </a:lnTo>
                  <a:cubicBezTo>
                    <a:pt x="294906" y="0"/>
                    <a:pt x="0" y="294906"/>
                    <a:pt x="0" y="658890"/>
                  </a:cubicBezTo>
                  <a:cubicBezTo>
                    <a:pt x="0" y="1022874"/>
                    <a:pt x="294906" y="1317780"/>
                    <a:pt x="658890" y="1317780"/>
                  </a:cubicBezTo>
                  <a:lnTo>
                    <a:pt x="658890" y="827155"/>
                  </a:lnTo>
                  <a:lnTo>
                    <a:pt x="827155" y="658890"/>
                  </a:lnTo>
                  <a:close/>
                </a:path>
              </a:pathLst>
            </a:custGeom>
            <a:solidFill>
              <a:srgbClr val="FF3654"/>
            </a:solidFill>
            <a:ln w="295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E186F574-CED5-4F88-BEB9-B50727E6181C}"/>
              </a:ext>
            </a:extLst>
          </p:cNvPr>
          <p:cNvGrpSpPr/>
          <p:nvPr/>
        </p:nvGrpSpPr>
        <p:grpSpPr>
          <a:xfrm>
            <a:off x="2752212" y="2072141"/>
            <a:ext cx="3026154" cy="529525"/>
            <a:chOff x="2752212" y="2570639"/>
            <a:chExt cx="3026154" cy="529525"/>
          </a:xfrm>
        </p:grpSpPr>
        <p:sp>
          <p:nvSpPr>
            <p:cNvPr id="60" name="Inhaltsplatzhalter 4">
              <a:extLst>
                <a:ext uri="{FF2B5EF4-FFF2-40B4-BE49-F238E27FC236}">
                  <a16:creationId xmlns:a16="http://schemas.microsoft.com/office/drawing/2014/main" xmlns="" id="{92A95FFC-8CFE-4326-B38C-05E32C42DC45}"/>
                </a:ext>
              </a:extLst>
            </p:cNvPr>
            <p:cNvSpPr txBox="1">
              <a:spLocks/>
            </p:cNvSpPr>
            <p:nvPr/>
          </p:nvSpPr>
          <p:spPr>
            <a:xfrm>
              <a:off x="2854094" y="2570639"/>
              <a:ext cx="2502699" cy="246221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72967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Wingdings" panose="05000000000000000000" pitchFamily="2" charset="2"/>
                <a:buChar char="§"/>
                <a:defRPr sz="23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1pPr>
              <a:lvl2pPr marL="807798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20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2pPr>
              <a:lvl3pPr marL="1080764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9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3pPr>
              <a:lvl4pPr marL="1436256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4pPr>
              <a:lvl5pPr marL="1793335" indent="-179335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5pPr>
              <a:lvl6pPr marL="2513847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910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7972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5034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spcAft>
                  <a:spcPts val="1200"/>
                </a:spcAft>
                <a:buNone/>
              </a:pPr>
              <a:r>
                <a:rPr lang="en-US" sz="1600" b="1" dirty="0" smtClean="0">
                  <a:solidFill>
                    <a:srgbClr val="FF3654"/>
                  </a:solidFill>
                  <a:latin typeface="Roboto" pitchFamily="2" charset="0"/>
                  <a:ea typeface="Roboto" pitchFamily="2" charset="0"/>
                </a:rPr>
                <a:t>Web Server Software</a:t>
              </a:r>
              <a:endParaRPr lang="en-US" sz="1100" dirty="0">
                <a:solidFill>
                  <a:srgbClr val="FF3654"/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xmlns="" id="{79744F4D-80E4-4B5E-B65F-038970D523A0}"/>
                </a:ext>
              </a:extLst>
            </p:cNvPr>
            <p:cNvSpPr/>
            <p:nvPr/>
          </p:nvSpPr>
          <p:spPr>
            <a:xfrm>
              <a:off x="2752212" y="2823165"/>
              <a:ext cx="3026154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dirty="0">
                  <a:solidFill>
                    <a:schemeClr val="bg2">
                      <a:lumMod val="75000"/>
                    </a:schemeClr>
                  </a:solidFill>
                  <a:latin typeface="Bahnschrift SemiLight" pitchFamily="34" charset="0"/>
                </a:rPr>
                <a:t>Apache Tomcat, </a:t>
              </a:r>
              <a:r>
                <a:rPr lang="en-US" sz="1200" dirty="0" err="1" smtClean="0">
                  <a:solidFill>
                    <a:schemeClr val="bg2">
                      <a:lumMod val="75000"/>
                    </a:schemeClr>
                  </a:solidFill>
                  <a:latin typeface="Bahnschrift SemiLight" pitchFamily="34" charset="0"/>
                </a:rPr>
                <a:t>Xampp</a:t>
              </a:r>
              <a:r>
                <a:rPr lang="en-US" sz="1200" dirty="0" smtClean="0">
                  <a:solidFill>
                    <a:schemeClr val="bg2">
                      <a:lumMod val="75000"/>
                    </a:schemeClr>
                  </a:solidFill>
                  <a:latin typeface="Bahnschrift SemiLight" pitchFamily="34" charset="0"/>
                </a:rPr>
                <a:t>.</a:t>
              </a:r>
              <a:endParaRPr lang="en-US" sz="1200" dirty="0">
                <a:solidFill>
                  <a:schemeClr val="bg2">
                    <a:lumMod val="75000"/>
                  </a:schemeClr>
                </a:solidFill>
                <a:latin typeface="Bahnschrift SemiLight" pitchFamily="34" charset="0"/>
              </a:endParaRPr>
            </a:p>
          </p:txBody>
        </p:sp>
      </p:grpSp>
      <p:sp>
        <p:nvSpPr>
          <p:cNvPr id="26" name="Freeform: Shape 25">
            <a:extLst>
              <a:ext uri="{FF2B5EF4-FFF2-40B4-BE49-F238E27FC236}">
                <a16:creationId xmlns:a16="http://schemas.microsoft.com/office/drawing/2014/main" xmlns="" id="{BA885E6D-1EB5-4E2D-AE76-538233FB0A31}"/>
              </a:ext>
            </a:extLst>
          </p:cNvPr>
          <p:cNvSpPr/>
          <p:nvPr/>
        </p:nvSpPr>
        <p:spPr>
          <a:xfrm flipH="1">
            <a:off x="6347204" y="1852341"/>
            <a:ext cx="4067628" cy="980298"/>
          </a:xfrm>
          <a:custGeom>
            <a:avLst/>
            <a:gdLst>
              <a:gd name="connsiteX0" fmla="*/ 0 w 5486643"/>
              <a:gd name="connsiteY0" fmla="*/ 0 h 864351"/>
              <a:gd name="connsiteX1" fmla="*/ 3946647 w 5486643"/>
              <a:gd name="connsiteY1" fmla="*/ 0 h 864351"/>
              <a:gd name="connsiteX2" fmla="*/ 4656810 w 5486643"/>
              <a:gd name="connsiteY2" fmla="*/ 0 h 864351"/>
              <a:gd name="connsiteX3" fmla="*/ 5058601 w 5486643"/>
              <a:gd name="connsiteY3" fmla="*/ 0 h 864351"/>
              <a:gd name="connsiteX4" fmla="*/ 5486643 w 5486643"/>
              <a:gd name="connsiteY4" fmla="*/ 428042 h 864351"/>
              <a:gd name="connsiteX5" fmla="*/ 5058601 w 5486643"/>
              <a:gd name="connsiteY5" fmla="*/ 856084 h 864351"/>
              <a:gd name="connsiteX6" fmla="*/ 4656810 w 5486643"/>
              <a:gd name="connsiteY6" fmla="*/ 856084 h 864351"/>
              <a:gd name="connsiteX7" fmla="*/ 4656810 w 5486643"/>
              <a:gd name="connsiteY7" fmla="*/ 864351 h 864351"/>
              <a:gd name="connsiteX8" fmla="*/ 0 w 5486643"/>
              <a:gd name="connsiteY8" fmla="*/ 864351 h 864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86643" h="864351">
                <a:moveTo>
                  <a:pt x="0" y="0"/>
                </a:moveTo>
                <a:lnTo>
                  <a:pt x="3946647" y="0"/>
                </a:lnTo>
                <a:lnTo>
                  <a:pt x="4656810" y="0"/>
                </a:lnTo>
                <a:lnTo>
                  <a:pt x="5058601" y="0"/>
                </a:lnTo>
                <a:lnTo>
                  <a:pt x="5486643" y="428042"/>
                </a:lnTo>
                <a:lnTo>
                  <a:pt x="5058601" y="856084"/>
                </a:lnTo>
                <a:lnTo>
                  <a:pt x="4656810" y="856084"/>
                </a:lnTo>
                <a:lnTo>
                  <a:pt x="4656810" y="864351"/>
                </a:lnTo>
                <a:lnTo>
                  <a:pt x="0" y="86435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29507" cap="flat">
            <a:noFill/>
            <a:prstDash val="solid"/>
            <a:miter/>
          </a:ln>
          <a:effectLst>
            <a:outerShdw blurRad="76200" dist="38100" dir="2700000" algn="tl" rotWithShape="0">
              <a:prstClr val="black">
                <a:alpha val="24000"/>
              </a:prstClr>
            </a:outerShdw>
          </a:effectLst>
        </p:spPr>
        <p:txBody>
          <a:bodyPr rtlCol="0" anchor="ctr"/>
          <a:lstStyle/>
          <a:p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xmlns="" id="{1290D759-03C0-4690-8D5A-EA96C4D72613}"/>
              </a:ext>
            </a:extLst>
          </p:cNvPr>
          <p:cNvGrpSpPr/>
          <p:nvPr/>
        </p:nvGrpSpPr>
        <p:grpSpPr>
          <a:xfrm>
            <a:off x="9840314" y="1629029"/>
            <a:ext cx="1321126" cy="1473124"/>
            <a:chOff x="9840314" y="2203727"/>
            <a:chExt cx="1321126" cy="1473124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xmlns="" id="{A6E3C367-6E3E-4E7D-8314-7848D0F8F791}"/>
                </a:ext>
              </a:extLst>
            </p:cNvPr>
            <p:cNvSpPr/>
            <p:nvPr/>
          </p:nvSpPr>
          <p:spPr>
            <a:xfrm flipH="1">
              <a:off x="9840314" y="2337648"/>
              <a:ext cx="1171804" cy="1171803"/>
            </a:xfrm>
            <a:custGeom>
              <a:avLst/>
              <a:gdLst>
                <a:gd name="connsiteX0" fmla="*/ 1053279 w 1033205"/>
                <a:gd name="connsiteY0" fmla="*/ 526640 h 1033205"/>
                <a:gd name="connsiteX1" fmla="*/ 526640 w 1033205"/>
                <a:gd name="connsiteY1" fmla="*/ 1053279 h 1033205"/>
                <a:gd name="connsiteX2" fmla="*/ 0 w 1033205"/>
                <a:gd name="connsiteY2" fmla="*/ 526640 h 1033205"/>
                <a:gd name="connsiteX3" fmla="*/ 526640 w 1033205"/>
                <a:gd name="connsiteY3" fmla="*/ 0 h 1033205"/>
                <a:gd name="connsiteX4" fmla="*/ 1053279 w 1033205"/>
                <a:gd name="connsiteY4" fmla="*/ 526640 h 1033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3205" h="1033205">
                  <a:moveTo>
                    <a:pt x="1053279" y="526640"/>
                  </a:moveTo>
                  <a:cubicBezTo>
                    <a:pt x="1053279" y="817495"/>
                    <a:pt x="817495" y="1053279"/>
                    <a:pt x="526640" y="1053279"/>
                  </a:cubicBezTo>
                  <a:cubicBezTo>
                    <a:pt x="235785" y="1053279"/>
                    <a:pt x="0" y="817495"/>
                    <a:pt x="0" y="526640"/>
                  </a:cubicBezTo>
                  <a:cubicBezTo>
                    <a:pt x="0" y="235785"/>
                    <a:pt x="235785" y="0"/>
                    <a:pt x="526640" y="0"/>
                  </a:cubicBezTo>
                  <a:cubicBezTo>
                    <a:pt x="817495" y="0"/>
                    <a:pt x="1053279" y="235785"/>
                    <a:pt x="1053279" y="526640"/>
                  </a:cubicBezTo>
                  <a:close/>
                </a:path>
              </a:pathLst>
            </a:custGeom>
            <a:solidFill>
              <a:srgbClr val="009AB4"/>
            </a:solidFill>
            <a:ln w="29507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xmlns="" id="{F7EF9D55-8CDB-4866-BA92-44EDC1151D1A}"/>
                </a:ext>
              </a:extLst>
            </p:cNvPr>
            <p:cNvSpPr/>
            <p:nvPr/>
          </p:nvSpPr>
          <p:spPr>
            <a:xfrm flipH="1">
              <a:off x="10223998" y="2203727"/>
              <a:ext cx="937442" cy="1473124"/>
            </a:xfrm>
            <a:custGeom>
              <a:avLst/>
              <a:gdLst>
                <a:gd name="connsiteX0" fmla="*/ 827155 w 826564"/>
                <a:gd name="connsiteY0" fmla="*/ 658890 h 1298887"/>
                <a:gd name="connsiteX1" fmla="*/ 658595 w 826564"/>
                <a:gd name="connsiteY1" fmla="*/ 490330 h 1298887"/>
                <a:gd name="connsiteX2" fmla="*/ 658595 w 826564"/>
                <a:gd name="connsiteY2" fmla="*/ 0 h 1298887"/>
                <a:gd name="connsiteX3" fmla="*/ 0 w 826564"/>
                <a:gd name="connsiteY3" fmla="*/ 658890 h 1298887"/>
                <a:gd name="connsiteX4" fmla="*/ 658890 w 826564"/>
                <a:gd name="connsiteY4" fmla="*/ 1317780 h 1298887"/>
                <a:gd name="connsiteX5" fmla="*/ 658890 w 826564"/>
                <a:gd name="connsiteY5" fmla="*/ 827155 h 1298887"/>
                <a:gd name="connsiteX6" fmla="*/ 827155 w 826564"/>
                <a:gd name="connsiteY6" fmla="*/ 658890 h 1298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6564" h="1298887">
                  <a:moveTo>
                    <a:pt x="827155" y="658890"/>
                  </a:moveTo>
                  <a:lnTo>
                    <a:pt x="658595" y="490330"/>
                  </a:lnTo>
                  <a:lnTo>
                    <a:pt x="658595" y="0"/>
                  </a:lnTo>
                  <a:cubicBezTo>
                    <a:pt x="294906" y="0"/>
                    <a:pt x="0" y="294906"/>
                    <a:pt x="0" y="658890"/>
                  </a:cubicBezTo>
                  <a:cubicBezTo>
                    <a:pt x="0" y="1022874"/>
                    <a:pt x="294906" y="1317780"/>
                    <a:pt x="658890" y="1317780"/>
                  </a:cubicBezTo>
                  <a:lnTo>
                    <a:pt x="658890" y="827155"/>
                  </a:lnTo>
                  <a:lnTo>
                    <a:pt x="827155" y="658890"/>
                  </a:lnTo>
                  <a:close/>
                </a:path>
              </a:pathLst>
            </a:custGeom>
            <a:solidFill>
              <a:srgbClr val="00C3E6"/>
            </a:solidFill>
            <a:ln w="29507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  <p:sp>
        <p:nvSpPr>
          <p:cNvPr id="32" name="Freeform: Shape 31">
            <a:extLst>
              <a:ext uri="{FF2B5EF4-FFF2-40B4-BE49-F238E27FC236}">
                <a16:creationId xmlns:a16="http://schemas.microsoft.com/office/drawing/2014/main" xmlns="" id="{BC1877F6-00FC-4FBD-B5EB-B111CD1ECEB3}"/>
              </a:ext>
            </a:extLst>
          </p:cNvPr>
          <p:cNvSpPr/>
          <p:nvPr/>
        </p:nvSpPr>
        <p:spPr>
          <a:xfrm>
            <a:off x="2028372" y="3469385"/>
            <a:ext cx="4067628" cy="980298"/>
          </a:xfrm>
          <a:custGeom>
            <a:avLst/>
            <a:gdLst>
              <a:gd name="connsiteX0" fmla="*/ 0 w 5486643"/>
              <a:gd name="connsiteY0" fmla="*/ 0 h 864351"/>
              <a:gd name="connsiteX1" fmla="*/ 3946647 w 5486643"/>
              <a:gd name="connsiteY1" fmla="*/ 0 h 864351"/>
              <a:gd name="connsiteX2" fmla="*/ 4656810 w 5486643"/>
              <a:gd name="connsiteY2" fmla="*/ 0 h 864351"/>
              <a:gd name="connsiteX3" fmla="*/ 5058601 w 5486643"/>
              <a:gd name="connsiteY3" fmla="*/ 0 h 864351"/>
              <a:gd name="connsiteX4" fmla="*/ 5486643 w 5486643"/>
              <a:gd name="connsiteY4" fmla="*/ 428042 h 864351"/>
              <a:gd name="connsiteX5" fmla="*/ 5058601 w 5486643"/>
              <a:gd name="connsiteY5" fmla="*/ 856084 h 864351"/>
              <a:gd name="connsiteX6" fmla="*/ 4656810 w 5486643"/>
              <a:gd name="connsiteY6" fmla="*/ 856084 h 864351"/>
              <a:gd name="connsiteX7" fmla="*/ 4656810 w 5486643"/>
              <a:gd name="connsiteY7" fmla="*/ 864351 h 864351"/>
              <a:gd name="connsiteX8" fmla="*/ 0 w 5486643"/>
              <a:gd name="connsiteY8" fmla="*/ 864351 h 864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86643" h="864351">
                <a:moveTo>
                  <a:pt x="0" y="0"/>
                </a:moveTo>
                <a:lnTo>
                  <a:pt x="3946647" y="0"/>
                </a:lnTo>
                <a:lnTo>
                  <a:pt x="4656810" y="0"/>
                </a:lnTo>
                <a:lnTo>
                  <a:pt x="5058601" y="0"/>
                </a:lnTo>
                <a:lnTo>
                  <a:pt x="5486643" y="428042"/>
                </a:lnTo>
                <a:lnTo>
                  <a:pt x="5058601" y="856084"/>
                </a:lnTo>
                <a:lnTo>
                  <a:pt x="4656810" y="856084"/>
                </a:lnTo>
                <a:lnTo>
                  <a:pt x="4656810" y="864351"/>
                </a:lnTo>
                <a:lnTo>
                  <a:pt x="0" y="86435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29507" cap="flat">
            <a:noFill/>
            <a:prstDash val="solid"/>
            <a:miter/>
          </a:ln>
          <a:effectLst>
            <a:outerShdw blurRad="76200" dist="38100" dir="2700000" algn="tl" rotWithShape="0">
              <a:prstClr val="black">
                <a:alpha val="24000"/>
              </a:prstClr>
            </a:outerShdw>
          </a:effectLst>
        </p:spPr>
        <p:txBody>
          <a:bodyPr rtlCol="0" anchor="ctr"/>
          <a:lstStyle/>
          <a:p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xmlns="" id="{2978FD81-6F25-410F-B193-0E90CCA99AF7}"/>
              </a:ext>
            </a:extLst>
          </p:cNvPr>
          <p:cNvGrpSpPr/>
          <p:nvPr/>
        </p:nvGrpSpPr>
        <p:grpSpPr>
          <a:xfrm>
            <a:off x="1281764" y="3246073"/>
            <a:ext cx="1321126" cy="1473124"/>
            <a:chOff x="1281764" y="3820771"/>
            <a:chExt cx="1321126" cy="1473124"/>
          </a:xfrm>
        </p:grpSpPr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xmlns="" id="{E767EADD-9817-4986-9483-66D229EFC69E}"/>
                </a:ext>
              </a:extLst>
            </p:cNvPr>
            <p:cNvSpPr/>
            <p:nvPr/>
          </p:nvSpPr>
          <p:spPr>
            <a:xfrm>
              <a:off x="1431086" y="3954692"/>
              <a:ext cx="1171804" cy="1171803"/>
            </a:xfrm>
            <a:custGeom>
              <a:avLst/>
              <a:gdLst>
                <a:gd name="connsiteX0" fmla="*/ 1053279 w 1033205"/>
                <a:gd name="connsiteY0" fmla="*/ 526640 h 1033205"/>
                <a:gd name="connsiteX1" fmla="*/ 526640 w 1033205"/>
                <a:gd name="connsiteY1" fmla="*/ 1053279 h 1033205"/>
                <a:gd name="connsiteX2" fmla="*/ 0 w 1033205"/>
                <a:gd name="connsiteY2" fmla="*/ 526640 h 1033205"/>
                <a:gd name="connsiteX3" fmla="*/ 526640 w 1033205"/>
                <a:gd name="connsiteY3" fmla="*/ 0 h 1033205"/>
                <a:gd name="connsiteX4" fmla="*/ 1053279 w 1033205"/>
                <a:gd name="connsiteY4" fmla="*/ 526640 h 1033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3205" h="1033205">
                  <a:moveTo>
                    <a:pt x="1053279" y="526640"/>
                  </a:moveTo>
                  <a:cubicBezTo>
                    <a:pt x="1053279" y="817495"/>
                    <a:pt x="817495" y="1053279"/>
                    <a:pt x="526640" y="1053279"/>
                  </a:cubicBezTo>
                  <a:cubicBezTo>
                    <a:pt x="235785" y="1053279"/>
                    <a:pt x="0" y="817495"/>
                    <a:pt x="0" y="526640"/>
                  </a:cubicBezTo>
                  <a:cubicBezTo>
                    <a:pt x="0" y="235785"/>
                    <a:pt x="235785" y="0"/>
                    <a:pt x="526640" y="0"/>
                  </a:cubicBezTo>
                  <a:cubicBezTo>
                    <a:pt x="817495" y="0"/>
                    <a:pt x="1053279" y="235785"/>
                    <a:pt x="1053279" y="526640"/>
                  </a:cubicBezTo>
                  <a:close/>
                </a:path>
              </a:pathLst>
            </a:custGeom>
            <a:solidFill>
              <a:srgbClr val="C8800A"/>
            </a:solidFill>
            <a:ln w="29507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xmlns="" id="{92E27865-C0AD-4F3A-8873-278B2F4B9C46}"/>
                </a:ext>
              </a:extLst>
            </p:cNvPr>
            <p:cNvSpPr/>
            <p:nvPr/>
          </p:nvSpPr>
          <p:spPr>
            <a:xfrm>
              <a:off x="1281764" y="3820771"/>
              <a:ext cx="937442" cy="1473124"/>
            </a:xfrm>
            <a:custGeom>
              <a:avLst/>
              <a:gdLst>
                <a:gd name="connsiteX0" fmla="*/ 827155 w 826564"/>
                <a:gd name="connsiteY0" fmla="*/ 658890 h 1298887"/>
                <a:gd name="connsiteX1" fmla="*/ 658595 w 826564"/>
                <a:gd name="connsiteY1" fmla="*/ 490330 h 1298887"/>
                <a:gd name="connsiteX2" fmla="*/ 658595 w 826564"/>
                <a:gd name="connsiteY2" fmla="*/ 0 h 1298887"/>
                <a:gd name="connsiteX3" fmla="*/ 0 w 826564"/>
                <a:gd name="connsiteY3" fmla="*/ 658890 h 1298887"/>
                <a:gd name="connsiteX4" fmla="*/ 658890 w 826564"/>
                <a:gd name="connsiteY4" fmla="*/ 1317780 h 1298887"/>
                <a:gd name="connsiteX5" fmla="*/ 658890 w 826564"/>
                <a:gd name="connsiteY5" fmla="*/ 827155 h 1298887"/>
                <a:gd name="connsiteX6" fmla="*/ 827155 w 826564"/>
                <a:gd name="connsiteY6" fmla="*/ 658890 h 1298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6564" h="1298887">
                  <a:moveTo>
                    <a:pt x="827155" y="658890"/>
                  </a:moveTo>
                  <a:lnTo>
                    <a:pt x="658595" y="490330"/>
                  </a:lnTo>
                  <a:lnTo>
                    <a:pt x="658595" y="0"/>
                  </a:lnTo>
                  <a:cubicBezTo>
                    <a:pt x="294906" y="0"/>
                    <a:pt x="0" y="294906"/>
                    <a:pt x="0" y="658890"/>
                  </a:cubicBezTo>
                  <a:cubicBezTo>
                    <a:pt x="0" y="1022874"/>
                    <a:pt x="294906" y="1317780"/>
                    <a:pt x="658890" y="1317780"/>
                  </a:cubicBezTo>
                  <a:lnTo>
                    <a:pt x="658890" y="827155"/>
                  </a:lnTo>
                  <a:lnTo>
                    <a:pt x="827155" y="658890"/>
                  </a:lnTo>
                  <a:close/>
                </a:path>
              </a:pathLst>
            </a:custGeom>
            <a:solidFill>
              <a:srgbClr val="F5AE3B"/>
            </a:solidFill>
            <a:ln w="29507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xmlns="" id="{95B079B0-3BBB-4CB3-A69F-08943781E52B}"/>
              </a:ext>
            </a:extLst>
          </p:cNvPr>
          <p:cNvGrpSpPr/>
          <p:nvPr/>
        </p:nvGrpSpPr>
        <p:grpSpPr>
          <a:xfrm>
            <a:off x="2752212" y="3701885"/>
            <a:ext cx="3026154" cy="529525"/>
            <a:chOff x="2752212" y="4187683"/>
            <a:chExt cx="3026154" cy="529525"/>
          </a:xfrm>
        </p:grpSpPr>
        <p:sp>
          <p:nvSpPr>
            <p:cNvPr id="35" name="Inhaltsplatzhalter 4">
              <a:extLst>
                <a:ext uri="{FF2B5EF4-FFF2-40B4-BE49-F238E27FC236}">
                  <a16:creationId xmlns:a16="http://schemas.microsoft.com/office/drawing/2014/main" xmlns="" id="{0CFD5A98-E9C1-473B-BCE7-C316362CD2C0}"/>
                </a:ext>
              </a:extLst>
            </p:cNvPr>
            <p:cNvSpPr txBox="1">
              <a:spLocks/>
            </p:cNvSpPr>
            <p:nvPr/>
          </p:nvSpPr>
          <p:spPr>
            <a:xfrm>
              <a:off x="2854094" y="4187683"/>
              <a:ext cx="2502699" cy="246221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72967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Wingdings" panose="05000000000000000000" pitchFamily="2" charset="2"/>
                <a:buChar char="§"/>
                <a:defRPr sz="23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1pPr>
              <a:lvl2pPr marL="807798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20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2pPr>
              <a:lvl3pPr marL="1080764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9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3pPr>
              <a:lvl4pPr marL="1436256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4pPr>
              <a:lvl5pPr marL="1793335" indent="-179335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5pPr>
              <a:lvl6pPr marL="2513847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910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7972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5034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spcAft>
                  <a:spcPts val="1200"/>
                </a:spcAft>
                <a:buNone/>
              </a:pPr>
              <a:r>
                <a:rPr lang="en-US" sz="1600" b="1" dirty="0" smtClean="0">
                  <a:solidFill>
                    <a:schemeClr val="bg2">
                      <a:lumMod val="50000"/>
                    </a:schemeClr>
                  </a:solidFill>
                  <a:latin typeface="Roboto" pitchFamily="2" charset="0"/>
                  <a:ea typeface="Roboto" pitchFamily="2" charset="0"/>
                </a:rPr>
                <a:t>Tools</a:t>
              </a:r>
              <a:endParaRPr lang="en-US" sz="1100" dirty="0">
                <a:solidFill>
                  <a:schemeClr val="bg2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xmlns="" id="{39E83B5B-066E-4A89-AD67-2B5EDA01F4F4}"/>
                </a:ext>
              </a:extLst>
            </p:cNvPr>
            <p:cNvSpPr/>
            <p:nvPr/>
          </p:nvSpPr>
          <p:spPr>
            <a:xfrm>
              <a:off x="2752212" y="4440209"/>
              <a:ext cx="3026154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dirty="0" smtClean="0">
                  <a:solidFill>
                    <a:schemeClr val="bg2">
                      <a:lumMod val="75000"/>
                    </a:schemeClr>
                  </a:solidFill>
                  <a:latin typeface="Bahnschrift SemiLight" pitchFamily="34" charset="0"/>
                  <a:ea typeface="Roboto Light" panose="02000000000000000000" pitchFamily="2" charset="0"/>
                </a:rPr>
                <a:t>Atoms, Software Tools-</a:t>
              </a:r>
              <a:r>
                <a:rPr lang="en-US" sz="1200" dirty="0" err="1" smtClean="0">
                  <a:solidFill>
                    <a:schemeClr val="bg2">
                      <a:lumMod val="75000"/>
                    </a:schemeClr>
                  </a:solidFill>
                  <a:latin typeface="Bahnschrift SemiLight" pitchFamily="34" charset="0"/>
                  <a:ea typeface="Roboto Light" panose="02000000000000000000" pitchFamily="2" charset="0"/>
                </a:rPr>
                <a:t>Revoslider</a:t>
              </a:r>
              <a:endParaRPr lang="en-US" sz="1200" dirty="0">
                <a:solidFill>
                  <a:schemeClr val="bg2">
                    <a:lumMod val="75000"/>
                  </a:schemeClr>
                </a:solidFill>
                <a:latin typeface="Bahnschrift SemiLight" pitchFamily="34" charset="0"/>
              </a:endParaRPr>
            </a:p>
          </p:txBody>
        </p:sp>
      </p:grpSp>
      <p:sp>
        <p:nvSpPr>
          <p:cNvPr id="38" name="Freeform: Shape 37">
            <a:extLst>
              <a:ext uri="{FF2B5EF4-FFF2-40B4-BE49-F238E27FC236}">
                <a16:creationId xmlns:a16="http://schemas.microsoft.com/office/drawing/2014/main" xmlns="" id="{84CA164E-642E-44BB-8889-4A55FE343DD9}"/>
              </a:ext>
            </a:extLst>
          </p:cNvPr>
          <p:cNvSpPr/>
          <p:nvPr/>
        </p:nvSpPr>
        <p:spPr>
          <a:xfrm flipH="1">
            <a:off x="6347204" y="3469385"/>
            <a:ext cx="4067628" cy="980298"/>
          </a:xfrm>
          <a:custGeom>
            <a:avLst/>
            <a:gdLst>
              <a:gd name="connsiteX0" fmla="*/ 0 w 5486643"/>
              <a:gd name="connsiteY0" fmla="*/ 0 h 864351"/>
              <a:gd name="connsiteX1" fmla="*/ 3946647 w 5486643"/>
              <a:gd name="connsiteY1" fmla="*/ 0 h 864351"/>
              <a:gd name="connsiteX2" fmla="*/ 4656810 w 5486643"/>
              <a:gd name="connsiteY2" fmla="*/ 0 h 864351"/>
              <a:gd name="connsiteX3" fmla="*/ 5058601 w 5486643"/>
              <a:gd name="connsiteY3" fmla="*/ 0 h 864351"/>
              <a:gd name="connsiteX4" fmla="*/ 5486643 w 5486643"/>
              <a:gd name="connsiteY4" fmla="*/ 428042 h 864351"/>
              <a:gd name="connsiteX5" fmla="*/ 5058601 w 5486643"/>
              <a:gd name="connsiteY5" fmla="*/ 856084 h 864351"/>
              <a:gd name="connsiteX6" fmla="*/ 4656810 w 5486643"/>
              <a:gd name="connsiteY6" fmla="*/ 856084 h 864351"/>
              <a:gd name="connsiteX7" fmla="*/ 4656810 w 5486643"/>
              <a:gd name="connsiteY7" fmla="*/ 864351 h 864351"/>
              <a:gd name="connsiteX8" fmla="*/ 0 w 5486643"/>
              <a:gd name="connsiteY8" fmla="*/ 864351 h 864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86643" h="864351">
                <a:moveTo>
                  <a:pt x="0" y="0"/>
                </a:moveTo>
                <a:lnTo>
                  <a:pt x="3946647" y="0"/>
                </a:lnTo>
                <a:lnTo>
                  <a:pt x="4656810" y="0"/>
                </a:lnTo>
                <a:lnTo>
                  <a:pt x="5058601" y="0"/>
                </a:lnTo>
                <a:lnTo>
                  <a:pt x="5486643" y="428042"/>
                </a:lnTo>
                <a:lnTo>
                  <a:pt x="5058601" y="856084"/>
                </a:lnTo>
                <a:lnTo>
                  <a:pt x="4656810" y="856084"/>
                </a:lnTo>
                <a:lnTo>
                  <a:pt x="4656810" y="864351"/>
                </a:lnTo>
                <a:lnTo>
                  <a:pt x="0" y="86435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29507" cap="flat">
            <a:noFill/>
            <a:prstDash val="solid"/>
            <a:miter/>
          </a:ln>
          <a:effectLst>
            <a:outerShdw blurRad="76200" dist="38100" dir="2700000" algn="tl" rotWithShape="0">
              <a:prstClr val="black">
                <a:alpha val="24000"/>
              </a:prstClr>
            </a:outerShdw>
          </a:effectLst>
        </p:spPr>
        <p:txBody>
          <a:bodyPr rtlCol="0" anchor="ctr"/>
          <a:lstStyle/>
          <a:p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xmlns="" id="{08354019-51FF-4730-AB2D-C1678B05B17C}"/>
              </a:ext>
            </a:extLst>
          </p:cNvPr>
          <p:cNvGrpSpPr/>
          <p:nvPr/>
        </p:nvGrpSpPr>
        <p:grpSpPr>
          <a:xfrm>
            <a:off x="9840314" y="3246073"/>
            <a:ext cx="1321126" cy="1473124"/>
            <a:chOff x="9840314" y="3820771"/>
            <a:chExt cx="1321126" cy="1473124"/>
          </a:xfrm>
        </p:grpSpPr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xmlns="" id="{51B437AE-98B0-42F1-B447-E196275F60CB}"/>
                </a:ext>
              </a:extLst>
            </p:cNvPr>
            <p:cNvSpPr/>
            <p:nvPr/>
          </p:nvSpPr>
          <p:spPr>
            <a:xfrm flipH="1">
              <a:off x="9840314" y="3954692"/>
              <a:ext cx="1171804" cy="1171803"/>
            </a:xfrm>
            <a:custGeom>
              <a:avLst/>
              <a:gdLst>
                <a:gd name="connsiteX0" fmla="*/ 1053279 w 1033205"/>
                <a:gd name="connsiteY0" fmla="*/ 526640 h 1033205"/>
                <a:gd name="connsiteX1" fmla="*/ 526640 w 1033205"/>
                <a:gd name="connsiteY1" fmla="*/ 1053279 h 1033205"/>
                <a:gd name="connsiteX2" fmla="*/ 0 w 1033205"/>
                <a:gd name="connsiteY2" fmla="*/ 526640 h 1033205"/>
                <a:gd name="connsiteX3" fmla="*/ 526640 w 1033205"/>
                <a:gd name="connsiteY3" fmla="*/ 0 h 1033205"/>
                <a:gd name="connsiteX4" fmla="*/ 1053279 w 1033205"/>
                <a:gd name="connsiteY4" fmla="*/ 526640 h 1033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3205" h="1033205">
                  <a:moveTo>
                    <a:pt x="1053279" y="526640"/>
                  </a:moveTo>
                  <a:cubicBezTo>
                    <a:pt x="1053279" y="817495"/>
                    <a:pt x="817495" y="1053279"/>
                    <a:pt x="526640" y="1053279"/>
                  </a:cubicBezTo>
                  <a:cubicBezTo>
                    <a:pt x="235785" y="1053279"/>
                    <a:pt x="0" y="817495"/>
                    <a:pt x="0" y="526640"/>
                  </a:cubicBezTo>
                  <a:cubicBezTo>
                    <a:pt x="0" y="235785"/>
                    <a:pt x="235785" y="0"/>
                    <a:pt x="526640" y="0"/>
                  </a:cubicBezTo>
                  <a:cubicBezTo>
                    <a:pt x="817495" y="0"/>
                    <a:pt x="1053279" y="235785"/>
                    <a:pt x="1053279" y="526640"/>
                  </a:cubicBezTo>
                  <a:close/>
                </a:path>
              </a:pathLst>
            </a:custGeom>
            <a:solidFill>
              <a:srgbClr val="008A76"/>
            </a:solidFill>
            <a:ln w="29507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xmlns="" id="{7C563635-1076-47A3-9879-C79B0A845F50}"/>
                </a:ext>
              </a:extLst>
            </p:cNvPr>
            <p:cNvSpPr/>
            <p:nvPr/>
          </p:nvSpPr>
          <p:spPr>
            <a:xfrm flipH="1">
              <a:off x="10223998" y="3820771"/>
              <a:ext cx="937442" cy="1473124"/>
            </a:xfrm>
            <a:custGeom>
              <a:avLst/>
              <a:gdLst>
                <a:gd name="connsiteX0" fmla="*/ 827155 w 826564"/>
                <a:gd name="connsiteY0" fmla="*/ 658890 h 1298887"/>
                <a:gd name="connsiteX1" fmla="*/ 658595 w 826564"/>
                <a:gd name="connsiteY1" fmla="*/ 490330 h 1298887"/>
                <a:gd name="connsiteX2" fmla="*/ 658595 w 826564"/>
                <a:gd name="connsiteY2" fmla="*/ 0 h 1298887"/>
                <a:gd name="connsiteX3" fmla="*/ 0 w 826564"/>
                <a:gd name="connsiteY3" fmla="*/ 658890 h 1298887"/>
                <a:gd name="connsiteX4" fmla="*/ 658890 w 826564"/>
                <a:gd name="connsiteY4" fmla="*/ 1317780 h 1298887"/>
                <a:gd name="connsiteX5" fmla="*/ 658890 w 826564"/>
                <a:gd name="connsiteY5" fmla="*/ 827155 h 1298887"/>
                <a:gd name="connsiteX6" fmla="*/ 827155 w 826564"/>
                <a:gd name="connsiteY6" fmla="*/ 658890 h 1298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6564" h="1298887">
                  <a:moveTo>
                    <a:pt x="827155" y="658890"/>
                  </a:moveTo>
                  <a:lnTo>
                    <a:pt x="658595" y="490330"/>
                  </a:lnTo>
                  <a:lnTo>
                    <a:pt x="658595" y="0"/>
                  </a:lnTo>
                  <a:cubicBezTo>
                    <a:pt x="294906" y="0"/>
                    <a:pt x="0" y="294906"/>
                    <a:pt x="0" y="658890"/>
                  </a:cubicBezTo>
                  <a:cubicBezTo>
                    <a:pt x="0" y="1022874"/>
                    <a:pt x="294906" y="1317780"/>
                    <a:pt x="658890" y="1317780"/>
                  </a:cubicBezTo>
                  <a:lnTo>
                    <a:pt x="658890" y="827155"/>
                  </a:lnTo>
                  <a:lnTo>
                    <a:pt x="827155" y="658890"/>
                  </a:lnTo>
                  <a:close/>
                </a:path>
              </a:pathLst>
            </a:custGeom>
            <a:solidFill>
              <a:srgbClr val="00B59A"/>
            </a:solidFill>
            <a:ln w="29507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00B9329E-C92E-4706-B134-598EA260A20C}"/>
              </a:ext>
            </a:extLst>
          </p:cNvPr>
          <p:cNvGrpSpPr/>
          <p:nvPr/>
        </p:nvGrpSpPr>
        <p:grpSpPr>
          <a:xfrm>
            <a:off x="6652618" y="1995941"/>
            <a:ext cx="3026154" cy="529525"/>
            <a:chOff x="6652618" y="2570639"/>
            <a:chExt cx="3026154" cy="529525"/>
          </a:xfrm>
        </p:grpSpPr>
        <p:sp>
          <p:nvSpPr>
            <p:cNvPr id="51" name="Inhaltsplatzhalter 4">
              <a:extLst>
                <a:ext uri="{FF2B5EF4-FFF2-40B4-BE49-F238E27FC236}">
                  <a16:creationId xmlns:a16="http://schemas.microsoft.com/office/drawing/2014/main" xmlns="" id="{57104660-A08E-46E7-9453-11DBA52BAEBB}"/>
                </a:ext>
              </a:extLst>
            </p:cNvPr>
            <p:cNvSpPr txBox="1">
              <a:spLocks/>
            </p:cNvSpPr>
            <p:nvPr/>
          </p:nvSpPr>
          <p:spPr>
            <a:xfrm>
              <a:off x="7086411" y="2570639"/>
              <a:ext cx="2502699" cy="246221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72967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Wingdings" panose="05000000000000000000" pitchFamily="2" charset="2"/>
                <a:buChar char="§"/>
                <a:defRPr sz="23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1pPr>
              <a:lvl2pPr marL="807798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20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2pPr>
              <a:lvl3pPr marL="1080764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9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3pPr>
              <a:lvl4pPr marL="1436256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4pPr>
              <a:lvl5pPr marL="1793335" indent="-179335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5pPr>
              <a:lvl6pPr marL="2513847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910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7972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5034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lnSpc>
                  <a:spcPct val="100000"/>
                </a:lnSpc>
                <a:spcAft>
                  <a:spcPts val="1200"/>
                </a:spcAft>
                <a:buNone/>
              </a:pPr>
              <a:r>
                <a:rPr lang="en-US" sz="1600" b="1" dirty="0" smtClean="0">
                  <a:solidFill>
                    <a:srgbClr val="00C3E6"/>
                  </a:solidFill>
                  <a:latin typeface="Roboto" pitchFamily="2" charset="0"/>
                  <a:ea typeface="Roboto" pitchFamily="2" charset="0"/>
                </a:rPr>
                <a:t>Database Tools</a:t>
              </a:r>
              <a:endParaRPr lang="en-US" sz="1100" dirty="0">
                <a:solidFill>
                  <a:srgbClr val="00C3E6"/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xmlns="" id="{F58CD9B1-7BF2-4793-9AC8-29EA7C4B1B91}"/>
                </a:ext>
              </a:extLst>
            </p:cNvPr>
            <p:cNvSpPr/>
            <p:nvPr/>
          </p:nvSpPr>
          <p:spPr>
            <a:xfrm>
              <a:off x="6652618" y="2823165"/>
              <a:ext cx="3026154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1200" dirty="0" smtClean="0">
                  <a:solidFill>
                    <a:schemeClr val="bg2">
                      <a:lumMod val="75000"/>
                    </a:schemeClr>
                  </a:solidFill>
                  <a:latin typeface="Bahnschrift SemiLight" pitchFamily="34" charset="0"/>
                  <a:ea typeface="Roboto Light" panose="02000000000000000000" pitchFamily="2" charset="0"/>
                </a:rPr>
                <a:t>MySQL ,DBMS</a:t>
              </a:r>
              <a:endParaRPr lang="en-US" sz="1200" dirty="0">
                <a:solidFill>
                  <a:schemeClr val="bg2">
                    <a:lumMod val="75000"/>
                  </a:schemeClr>
                </a:solidFill>
                <a:latin typeface="Bahnschrift SemiLight" pitchFamily="34" charset="0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xmlns="" id="{F9540168-E616-4738-A809-057878746AD8}"/>
              </a:ext>
            </a:extLst>
          </p:cNvPr>
          <p:cNvGrpSpPr/>
          <p:nvPr/>
        </p:nvGrpSpPr>
        <p:grpSpPr>
          <a:xfrm>
            <a:off x="6652618" y="3701885"/>
            <a:ext cx="3026154" cy="514136"/>
            <a:chOff x="6652618" y="4187683"/>
            <a:chExt cx="3026154" cy="514136"/>
          </a:xfrm>
        </p:grpSpPr>
        <p:sp>
          <p:nvSpPr>
            <p:cNvPr id="56" name="Inhaltsplatzhalter 4">
              <a:extLst>
                <a:ext uri="{FF2B5EF4-FFF2-40B4-BE49-F238E27FC236}">
                  <a16:creationId xmlns:a16="http://schemas.microsoft.com/office/drawing/2014/main" xmlns="" id="{7A0FF393-D7B7-4F2F-877F-7C77802493D0}"/>
                </a:ext>
              </a:extLst>
            </p:cNvPr>
            <p:cNvSpPr txBox="1">
              <a:spLocks/>
            </p:cNvSpPr>
            <p:nvPr/>
          </p:nvSpPr>
          <p:spPr>
            <a:xfrm>
              <a:off x="6743701" y="4187683"/>
              <a:ext cx="2845410" cy="246221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72967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Wingdings" panose="05000000000000000000" pitchFamily="2" charset="2"/>
                <a:buChar char="§"/>
                <a:defRPr sz="23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1pPr>
              <a:lvl2pPr marL="807798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20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2pPr>
              <a:lvl3pPr marL="1080764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9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3pPr>
              <a:lvl4pPr marL="1436256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4pPr>
              <a:lvl5pPr marL="1793335" indent="-179335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5pPr>
              <a:lvl6pPr marL="2513847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910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7972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5034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lnSpc>
                  <a:spcPct val="100000"/>
                </a:lnSpc>
                <a:spcAft>
                  <a:spcPts val="1200"/>
                </a:spcAft>
                <a:buNone/>
              </a:pPr>
              <a:r>
                <a:rPr lang="en-US" sz="1600" b="1" dirty="0" smtClean="0">
                  <a:solidFill>
                    <a:srgbClr val="002060"/>
                  </a:solidFill>
                  <a:latin typeface="Roboto" pitchFamily="2" charset="0"/>
                  <a:ea typeface="Roboto" pitchFamily="2" charset="0"/>
                </a:rPr>
                <a:t>Compatible Operating System</a:t>
              </a:r>
              <a:endParaRPr lang="en-US" sz="1100" dirty="0">
                <a:solidFill>
                  <a:srgbClr val="002060"/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xmlns="" id="{E45DF7F4-167B-4841-9EE3-33A99533DCBB}"/>
                </a:ext>
              </a:extLst>
            </p:cNvPr>
            <p:cNvSpPr/>
            <p:nvPr/>
          </p:nvSpPr>
          <p:spPr>
            <a:xfrm>
              <a:off x="6652618" y="4440209"/>
              <a:ext cx="3026154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1100" dirty="0" err="1" smtClean="0">
                  <a:solidFill>
                    <a:schemeClr val="bg2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Windows,MAC,Linux,OS,Android</a:t>
              </a:r>
              <a:endParaRPr lang="en-US" sz="11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sp>
        <p:nvSpPr>
          <p:cNvPr id="24" name="Inhaltsplatzhalter 4">
            <a:extLst>
              <a:ext uri="{FF2B5EF4-FFF2-40B4-BE49-F238E27FC236}">
                <a16:creationId xmlns:a16="http://schemas.microsoft.com/office/drawing/2014/main" xmlns="" id="{6AD18027-80C2-4E42-B3E3-01BA09E3A25D}"/>
              </a:ext>
            </a:extLst>
          </p:cNvPr>
          <p:cNvSpPr txBox="1">
            <a:spLocks/>
          </p:cNvSpPr>
          <p:nvPr/>
        </p:nvSpPr>
        <p:spPr>
          <a:xfrm>
            <a:off x="1431086" y="2146882"/>
            <a:ext cx="579096" cy="43088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2800" b="1" dirty="0">
                <a:latin typeface="Roboto" pitchFamily="2" charset="0"/>
                <a:ea typeface="Roboto" pitchFamily="2" charset="0"/>
              </a:rPr>
              <a:t>01</a:t>
            </a:r>
            <a:endParaRPr lang="en-US" sz="18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5" name="Inhaltsplatzhalter 4">
            <a:extLst>
              <a:ext uri="{FF2B5EF4-FFF2-40B4-BE49-F238E27FC236}">
                <a16:creationId xmlns:a16="http://schemas.microsoft.com/office/drawing/2014/main" xmlns="" id="{32B75F49-9E81-48FE-B1E1-6A09EE1CAE4F}"/>
              </a:ext>
            </a:extLst>
          </p:cNvPr>
          <p:cNvSpPr txBox="1">
            <a:spLocks/>
          </p:cNvSpPr>
          <p:nvPr/>
        </p:nvSpPr>
        <p:spPr>
          <a:xfrm>
            <a:off x="1421190" y="3779411"/>
            <a:ext cx="579096" cy="43088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2800" b="1" dirty="0">
                <a:latin typeface="Roboto" pitchFamily="2" charset="0"/>
                <a:ea typeface="Roboto" pitchFamily="2" charset="0"/>
              </a:rPr>
              <a:t>02</a:t>
            </a:r>
            <a:endParaRPr lang="en-US" sz="18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9" name="Inhaltsplatzhalter 4">
            <a:extLst>
              <a:ext uri="{FF2B5EF4-FFF2-40B4-BE49-F238E27FC236}">
                <a16:creationId xmlns:a16="http://schemas.microsoft.com/office/drawing/2014/main" xmlns="" id="{796BEEEC-6C41-44FD-BCFA-C7A346D76D6B}"/>
              </a:ext>
            </a:extLst>
          </p:cNvPr>
          <p:cNvSpPr txBox="1">
            <a:spLocks/>
          </p:cNvSpPr>
          <p:nvPr/>
        </p:nvSpPr>
        <p:spPr>
          <a:xfrm>
            <a:off x="10423927" y="2146882"/>
            <a:ext cx="579096" cy="43088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2800" b="1" dirty="0" smtClean="0">
                <a:latin typeface="Roboto" pitchFamily="2" charset="0"/>
                <a:ea typeface="Roboto" pitchFamily="2" charset="0"/>
              </a:rPr>
              <a:t>04</a:t>
            </a:r>
            <a:endParaRPr lang="en-US" sz="18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30" name="Inhaltsplatzhalter 4">
            <a:extLst>
              <a:ext uri="{FF2B5EF4-FFF2-40B4-BE49-F238E27FC236}">
                <a16:creationId xmlns:a16="http://schemas.microsoft.com/office/drawing/2014/main" xmlns="" id="{94229E5F-703F-4149-8C05-D25B7811E382}"/>
              </a:ext>
            </a:extLst>
          </p:cNvPr>
          <p:cNvSpPr txBox="1">
            <a:spLocks/>
          </p:cNvSpPr>
          <p:nvPr/>
        </p:nvSpPr>
        <p:spPr>
          <a:xfrm>
            <a:off x="10433022" y="3774480"/>
            <a:ext cx="579096" cy="43088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2800" b="1" dirty="0" smtClean="0">
                <a:latin typeface="Roboto" pitchFamily="2" charset="0"/>
                <a:ea typeface="Roboto" pitchFamily="2" charset="0"/>
              </a:rPr>
              <a:t>05</a:t>
            </a:r>
            <a:endParaRPr lang="en-US" sz="18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37" name="Freeform: Shape 31">
            <a:extLst>
              <a:ext uri="{FF2B5EF4-FFF2-40B4-BE49-F238E27FC236}">
                <a16:creationId xmlns:a16="http://schemas.microsoft.com/office/drawing/2014/main" xmlns="" id="{BC1877F6-00FC-4FBD-B5EB-B111CD1ECEB3}"/>
              </a:ext>
            </a:extLst>
          </p:cNvPr>
          <p:cNvSpPr/>
          <p:nvPr/>
        </p:nvSpPr>
        <p:spPr>
          <a:xfrm>
            <a:off x="2028372" y="5133085"/>
            <a:ext cx="4067628" cy="980298"/>
          </a:xfrm>
          <a:custGeom>
            <a:avLst/>
            <a:gdLst>
              <a:gd name="connsiteX0" fmla="*/ 0 w 5486643"/>
              <a:gd name="connsiteY0" fmla="*/ 0 h 864351"/>
              <a:gd name="connsiteX1" fmla="*/ 3946647 w 5486643"/>
              <a:gd name="connsiteY1" fmla="*/ 0 h 864351"/>
              <a:gd name="connsiteX2" fmla="*/ 4656810 w 5486643"/>
              <a:gd name="connsiteY2" fmla="*/ 0 h 864351"/>
              <a:gd name="connsiteX3" fmla="*/ 5058601 w 5486643"/>
              <a:gd name="connsiteY3" fmla="*/ 0 h 864351"/>
              <a:gd name="connsiteX4" fmla="*/ 5486643 w 5486643"/>
              <a:gd name="connsiteY4" fmla="*/ 428042 h 864351"/>
              <a:gd name="connsiteX5" fmla="*/ 5058601 w 5486643"/>
              <a:gd name="connsiteY5" fmla="*/ 856084 h 864351"/>
              <a:gd name="connsiteX6" fmla="*/ 4656810 w 5486643"/>
              <a:gd name="connsiteY6" fmla="*/ 856084 h 864351"/>
              <a:gd name="connsiteX7" fmla="*/ 4656810 w 5486643"/>
              <a:gd name="connsiteY7" fmla="*/ 864351 h 864351"/>
              <a:gd name="connsiteX8" fmla="*/ 0 w 5486643"/>
              <a:gd name="connsiteY8" fmla="*/ 864351 h 864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86643" h="864351">
                <a:moveTo>
                  <a:pt x="0" y="0"/>
                </a:moveTo>
                <a:lnTo>
                  <a:pt x="3946647" y="0"/>
                </a:lnTo>
                <a:lnTo>
                  <a:pt x="4656810" y="0"/>
                </a:lnTo>
                <a:lnTo>
                  <a:pt x="5058601" y="0"/>
                </a:lnTo>
                <a:lnTo>
                  <a:pt x="5486643" y="428042"/>
                </a:lnTo>
                <a:lnTo>
                  <a:pt x="5058601" y="856084"/>
                </a:lnTo>
                <a:lnTo>
                  <a:pt x="4656810" y="856084"/>
                </a:lnTo>
                <a:lnTo>
                  <a:pt x="4656810" y="864351"/>
                </a:lnTo>
                <a:lnTo>
                  <a:pt x="0" y="86435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29507" cap="flat">
            <a:noFill/>
            <a:prstDash val="solid"/>
            <a:miter/>
          </a:ln>
          <a:effectLst>
            <a:outerShdw blurRad="76200" dist="38100" dir="2700000" algn="tl" rotWithShape="0">
              <a:prstClr val="black">
                <a:alpha val="24000"/>
              </a:prstClr>
            </a:outerShdw>
          </a:effectLst>
        </p:spPr>
        <p:txBody>
          <a:bodyPr rtlCol="0" anchor="ctr"/>
          <a:lstStyle/>
          <a:p>
            <a:endParaRPr lang="en-US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xmlns="" id="{2978FD81-6F25-410F-B193-0E90CCA99AF7}"/>
              </a:ext>
            </a:extLst>
          </p:cNvPr>
          <p:cNvGrpSpPr/>
          <p:nvPr/>
        </p:nvGrpSpPr>
        <p:grpSpPr>
          <a:xfrm>
            <a:off x="1281764" y="4909773"/>
            <a:ext cx="1321126" cy="1473124"/>
            <a:chOff x="1281764" y="3820771"/>
            <a:chExt cx="1321126" cy="1473124"/>
          </a:xfrm>
        </p:grpSpPr>
        <p:sp>
          <p:nvSpPr>
            <p:cNvPr id="42" name="Freeform: Shape 32">
              <a:extLst>
                <a:ext uri="{FF2B5EF4-FFF2-40B4-BE49-F238E27FC236}">
                  <a16:creationId xmlns:a16="http://schemas.microsoft.com/office/drawing/2014/main" xmlns="" id="{E767EADD-9817-4986-9483-66D229EFC69E}"/>
                </a:ext>
              </a:extLst>
            </p:cNvPr>
            <p:cNvSpPr/>
            <p:nvPr/>
          </p:nvSpPr>
          <p:spPr>
            <a:xfrm>
              <a:off x="1431086" y="3954692"/>
              <a:ext cx="1171804" cy="1171803"/>
            </a:xfrm>
            <a:custGeom>
              <a:avLst/>
              <a:gdLst>
                <a:gd name="connsiteX0" fmla="*/ 1053279 w 1033205"/>
                <a:gd name="connsiteY0" fmla="*/ 526640 h 1033205"/>
                <a:gd name="connsiteX1" fmla="*/ 526640 w 1033205"/>
                <a:gd name="connsiteY1" fmla="*/ 1053279 h 1033205"/>
                <a:gd name="connsiteX2" fmla="*/ 0 w 1033205"/>
                <a:gd name="connsiteY2" fmla="*/ 526640 h 1033205"/>
                <a:gd name="connsiteX3" fmla="*/ 526640 w 1033205"/>
                <a:gd name="connsiteY3" fmla="*/ 0 h 1033205"/>
                <a:gd name="connsiteX4" fmla="*/ 1053279 w 1033205"/>
                <a:gd name="connsiteY4" fmla="*/ 526640 h 1033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3205" h="1033205">
                  <a:moveTo>
                    <a:pt x="1053279" y="526640"/>
                  </a:moveTo>
                  <a:cubicBezTo>
                    <a:pt x="1053279" y="817495"/>
                    <a:pt x="817495" y="1053279"/>
                    <a:pt x="526640" y="1053279"/>
                  </a:cubicBezTo>
                  <a:cubicBezTo>
                    <a:pt x="235785" y="1053279"/>
                    <a:pt x="0" y="817495"/>
                    <a:pt x="0" y="526640"/>
                  </a:cubicBezTo>
                  <a:cubicBezTo>
                    <a:pt x="0" y="235785"/>
                    <a:pt x="235785" y="0"/>
                    <a:pt x="526640" y="0"/>
                  </a:cubicBezTo>
                  <a:cubicBezTo>
                    <a:pt x="817495" y="0"/>
                    <a:pt x="1053279" y="235785"/>
                    <a:pt x="1053279" y="526640"/>
                  </a:cubicBezTo>
                  <a:close/>
                </a:path>
              </a:pathLst>
            </a:custGeom>
            <a:solidFill>
              <a:srgbClr val="0070C0"/>
            </a:solidFill>
            <a:ln w="29507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43" name="Freeform: Shape 33">
              <a:extLst>
                <a:ext uri="{FF2B5EF4-FFF2-40B4-BE49-F238E27FC236}">
                  <a16:creationId xmlns:a16="http://schemas.microsoft.com/office/drawing/2014/main" xmlns="" id="{92E27865-C0AD-4F3A-8873-278B2F4B9C46}"/>
                </a:ext>
              </a:extLst>
            </p:cNvPr>
            <p:cNvSpPr/>
            <p:nvPr/>
          </p:nvSpPr>
          <p:spPr>
            <a:xfrm>
              <a:off x="1281764" y="3820771"/>
              <a:ext cx="937442" cy="1473124"/>
            </a:xfrm>
            <a:custGeom>
              <a:avLst/>
              <a:gdLst>
                <a:gd name="connsiteX0" fmla="*/ 827155 w 826564"/>
                <a:gd name="connsiteY0" fmla="*/ 658890 h 1298887"/>
                <a:gd name="connsiteX1" fmla="*/ 658595 w 826564"/>
                <a:gd name="connsiteY1" fmla="*/ 490330 h 1298887"/>
                <a:gd name="connsiteX2" fmla="*/ 658595 w 826564"/>
                <a:gd name="connsiteY2" fmla="*/ 0 h 1298887"/>
                <a:gd name="connsiteX3" fmla="*/ 0 w 826564"/>
                <a:gd name="connsiteY3" fmla="*/ 658890 h 1298887"/>
                <a:gd name="connsiteX4" fmla="*/ 658890 w 826564"/>
                <a:gd name="connsiteY4" fmla="*/ 1317780 h 1298887"/>
                <a:gd name="connsiteX5" fmla="*/ 658890 w 826564"/>
                <a:gd name="connsiteY5" fmla="*/ 827155 h 1298887"/>
                <a:gd name="connsiteX6" fmla="*/ 827155 w 826564"/>
                <a:gd name="connsiteY6" fmla="*/ 658890 h 1298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6564" h="1298887">
                  <a:moveTo>
                    <a:pt x="827155" y="658890"/>
                  </a:moveTo>
                  <a:lnTo>
                    <a:pt x="658595" y="490330"/>
                  </a:lnTo>
                  <a:lnTo>
                    <a:pt x="658595" y="0"/>
                  </a:lnTo>
                  <a:cubicBezTo>
                    <a:pt x="294906" y="0"/>
                    <a:pt x="0" y="294906"/>
                    <a:pt x="0" y="658890"/>
                  </a:cubicBezTo>
                  <a:cubicBezTo>
                    <a:pt x="0" y="1022874"/>
                    <a:pt x="294906" y="1317780"/>
                    <a:pt x="658890" y="1317780"/>
                  </a:cubicBezTo>
                  <a:lnTo>
                    <a:pt x="658890" y="827155"/>
                  </a:lnTo>
                  <a:lnTo>
                    <a:pt x="827155" y="658890"/>
                  </a:lnTo>
                  <a:close/>
                </a:path>
              </a:pathLst>
            </a:custGeom>
            <a:solidFill>
              <a:srgbClr val="435161"/>
            </a:solidFill>
            <a:ln w="29507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xmlns="" id="{95B079B0-3BBB-4CB3-A69F-08943781E52B}"/>
              </a:ext>
            </a:extLst>
          </p:cNvPr>
          <p:cNvGrpSpPr/>
          <p:nvPr/>
        </p:nvGrpSpPr>
        <p:grpSpPr>
          <a:xfrm>
            <a:off x="2752212" y="5390985"/>
            <a:ext cx="3026154" cy="529525"/>
            <a:chOff x="2752212" y="4187683"/>
            <a:chExt cx="3026154" cy="529525"/>
          </a:xfrm>
        </p:grpSpPr>
        <p:sp>
          <p:nvSpPr>
            <p:cNvPr id="46" name="Inhaltsplatzhalter 4">
              <a:extLst>
                <a:ext uri="{FF2B5EF4-FFF2-40B4-BE49-F238E27FC236}">
                  <a16:creationId xmlns:a16="http://schemas.microsoft.com/office/drawing/2014/main" xmlns="" id="{0CFD5A98-E9C1-473B-BCE7-C316362CD2C0}"/>
                </a:ext>
              </a:extLst>
            </p:cNvPr>
            <p:cNvSpPr txBox="1">
              <a:spLocks/>
            </p:cNvSpPr>
            <p:nvPr/>
          </p:nvSpPr>
          <p:spPr>
            <a:xfrm>
              <a:off x="2854094" y="4187683"/>
              <a:ext cx="2924272" cy="246221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>
              <a:lvl1pPr marL="272967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Wingdings" panose="05000000000000000000" pitchFamily="2" charset="2"/>
                <a:buChar char="§"/>
                <a:defRPr sz="23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1pPr>
              <a:lvl2pPr marL="807798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20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2pPr>
              <a:lvl3pPr marL="1080764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9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3pPr>
              <a:lvl4pPr marL="1436256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4pPr>
              <a:lvl5pPr marL="1793335" indent="-179335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5pPr>
              <a:lvl6pPr marL="2513847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910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7972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5034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spcAft>
                  <a:spcPts val="1200"/>
                </a:spcAft>
                <a:buNone/>
              </a:pPr>
              <a:r>
                <a:rPr lang="en-US" sz="1600" b="1" dirty="0" smtClean="0">
                  <a:solidFill>
                    <a:srgbClr val="5312C8"/>
                  </a:solidFill>
                  <a:latin typeface="Roboto" pitchFamily="2" charset="0"/>
                  <a:ea typeface="Roboto" pitchFamily="2" charset="0"/>
                </a:rPr>
                <a:t>Server Side Scripting Language</a:t>
              </a:r>
              <a:endParaRPr lang="en-US" sz="1100" dirty="0">
                <a:solidFill>
                  <a:srgbClr val="5312C8"/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xmlns="" id="{39E83B5B-066E-4A89-AD67-2B5EDA01F4F4}"/>
                </a:ext>
              </a:extLst>
            </p:cNvPr>
            <p:cNvSpPr/>
            <p:nvPr/>
          </p:nvSpPr>
          <p:spPr>
            <a:xfrm>
              <a:off x="2752212" y="4440209"/>
              <a:ext cx="3026154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dirty="0" smtClean="0">
                  <a:solidFill>
                    <a:schemeClr val="bg2">
                      <a:lumMod val="75000"/>
                    </a:schemeClr>
                  </a:solidFill>
                  <a:latin typeface="Bahnschrift SemiLight" pitchFamily="34" charset="0"/>
                  <a:ea typeface="Roboto Light" panose="02000000000000000000" pitchFamily="2" charset="0"/>
                </a:rPr>
                <a:t> PHP-5.6</a:t>
              </a:r>
              <a:endParaRPr lang="en-US" sz="1200" dirty="0">
                <a:solidFill>
                  <a:schemeClr val="bg2">
                    <a:lumMod val="75000"/>
                  </a:schemeClr>
                </a:solidFill>
                <a:latin typeface="Bahnschrift SemiLight" pitchFamily="34" charset="0"/>
              </a:endParaRPr>
            </a:p>
          </p:txBody>
        </p:sp>
      </p:grpSp>
      <p:sp>
        <p:nvSpPr>
          <p:cNvPr id="48" name="Freeform: Shape 37">
            <a:extLst>
              <a:ext uri="{FF2B5EF4-FFF2-40B4-BE49-F238E27FC236}">
                <a16:creationId xmlns:a16="http://schemas.microsoft.com/office/drawing/2014/main" xmlns="" id="{84CA164E-642E-44BB-8889-4A55FE343DD9}"/>
              </a:ext>
            </a:extLst>
          </p:cNvPr>
          <p:cNvSpPr/>
          <p:nvPr/>
        </p:nvSpPr>
        <p:spPr>
          <a:xfrm flipH="1">
            <a:off x="6347204" y="5133085"/>
            <a:ext cx="4067628" cy="980298"/>
          </a:xfrm>
          <a:custGeom>
            <a:avLst/>
            <a:gdLst>
              <a:gd name="connsiteX0" fmla="*/ 0 w 5486643"/>
              <a:gd name="connsiteY0" fmla="*/ 0 h 864351"/>
              <a:gd name="connsiteX1" fmla="*/ 3946647 w 5486643"/>
              <a:gd name="connsiteY1" fmla="*/ 0 h 864351"/>
              <a:gd name="connsiteX2" fmla="*/ 4656810 w 5486643"/>
              <a:gd name="connsiteY2" fmla="*/ 0 h 864351"/>
              <a:gd name="connsiteX3" fmla="*/ 5058601 w 5486643"/>
              <a:gd name="connsiteY3" fmla="*/ 0 h 864351"/>
              <a:gd name="connsiteX4" fmla="*/ 5486643 w 5486643"/>
              <a:gd name="connsiteY4" fmla="*/ 428042 h 864351"/>
              <a:gd name="connsiteX5" fmla="*/ 5058601 w 5486643"/>
              <a:gd name="connsiteY5" fmla="*/ 856084 h 864351"/>
              <a:gd name="connsiteX6" fmla="*/ 4656810 w 5486643"/>
              <a:gd name="connsiteY6" fmla="*/ 856084 h 864351"/>
              <a:gd name="connsiteX7" fmla="*/ 4656810 w 5486643"/>
              <a:gd name="connsiteY7" fmla="*/ 864351 h 864351"/>
              <a:gd name="connsiteX8" fmla="*/ 0 w 5486643"/>
              <a:gd name="connsiteY8" fmla="*/ 864351 h 864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86643" h="864351">
                <a:moveTo>
                  <a:pt x="0" y="0"/>
                </a:moveTo>
                <a:lnTo>
                  <a:pt x="3946647" y="0"/>
                </a:lnTo>
                <a:lnTo>
                  <a:pt x="4656810" y="0"/>
                </a:lnTo>
                <a:lnTo>
                  <a:pt x="5058601" y="0"/>
                </a:lnTo>
                <a:lnTo>
                  <a:pt x="5486643" y="428042"/>
                </a:lnTo>
                <a:lnTo>
                  <a:pt x="5058601" y="856084"/>
                </a:lnTo>
                <a:lnTo>
                  <a:pt x="4656810" y="856084"/>
                </a:lnTo>
                <a:lnTo>
                  <a:pt x="4656810" y="864351"/>
                </a:lnTo>
                <a:lnTo>
                  <a:pt x="0" y="86435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29507" cap="flat">
            <a:noFill/>
            <a:prstDash val="solid"/>
            <a:miter/>
          </a:ln>
          <a:effectLst>
            <a:outerShdw blurRad="76200" dist="38100" dir="2700000" algn="tl" rotWithShape="0">
              <a:prstClr val="black">
                <a:alpha val="24000"/>
              </a:prstClr>
            </a:outerShdw>
          </a:effectLst>
        </p:spPr>
        <p:txBody>
          <a:bodyPr rtlCol="0" anchor="ctr"/>
          <a:lstStyle/>
          <a:p>
            <a:endParaRPr lang="en-US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xmlns="" id="{08354019-51FF-4730-AB2D-C1678B05B17C}"/>
              </a:ext>
            </a:extLst>
          </p:cNvPr>
          <p:cNvGrpSpPr/>
          <p:nvPr/>
        </p:nvGrpSpPr>
        <p:grpSpPr>
          <a:xfrm>
            <a:off x="9840314" y="4909773"/>
            <a:ext cx="1321126" cy="1473124"/>
            <a:chOff x="9840314" y="3820771"/>
            <a:chExt cx="1321126" cy="1473124"/>
          </a:xfrm>
        </p:grpSpPr>
        <p:sp>
          <p:nvSpPr>
            <p:cNvPr id="50" name="Freeform: Shape 38">
              <a:extLst>
                <a:ext uri="{FF2B5EF4-FFF2-40B4-BE49-F238E27FC236}">
                  <a16:creationId xmlns:a16="http://schemas.microsoft.com/office/drawing/2014/main" xmlns="" id="{51B437AE-98B0-42F1-B447-E196275F60CB}"/>
                </a:ext>
              </a:extLst>
            </p:cNvPr>
            <p:cNvSpPr/>
            <p:nvPr/>
          </p:nvSpPr>
          <p:spPr>
            <a:xfrm flipH="1">
              <a:off x="9840314" y="3954692"/>
              <a:ext cx="1171804" cy="1171803"/>
            </a:xfrm>
            <a:custGeom>
              <a:avLst/>
              <a:gdLst>
                <a:gd name="connsiteX0" fmla="*/ 1053279 w 1033205"/>
                <a:gd name="connsiteY0" fmla="*/ 526640 h 1033205"/>
                <a:gd name="connsiteX1" fmla="*/ 526640 w 1033205"/>
                <a:gd name="connsiteY1" fmla="*/ 1053279 h 1033205"/>
                <a:gd name="connsiteX2" fmla="*/ 0 w 1033205"/>
                <a:gd name="connsiteY2" fmla="*/ 526640 h 1033205"/>
                <a:gd name="connsiteX3" fmla="*/ 526640 w 1033205"/>
                <a:gd name="connsiteY3" fmla="*/ 0 h 1033205"/>
                <a:gd name="connsiteX4" fmla="*/ 1053279 w 1033205"/>
                <a:gd name="connsiteY4" fmla="*/ 526640 h 1033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3205" h="1033205">
                  <a:moveTo>
                    <a:pt x="1053279" y="526640"/>
                  </a:moveTo>
                  <a:cubicBezTo>
                    <a:pt x="1053279" y="817495"/>
                    <a:pt x="817495" y="1053279"/>
                    <a:pt x="526640" y="1053279"/>
                  </a:cubicBezTo>
                  <a:cubicBezTo>
                    <a:pt x="235785" y="1053279"/>
                    <a:pt x="0" y="817495"/>
                    <a:pt x="0" y="526640"/>
                  </a:cubicBezTo>
                  <a:cubicBezTo>
                    <a:pt x="0" y="235785"/>
                    <a:pt x="235785" y="0"/>
                    <a:pt x="526640" y="0"/>
                  </a:cubicBezTo>
                  <a:cubicBezTo>
                    <a:pt x="817495" y="0"/>
                    <a:pt x="1053279" y="235785"/>
                    <a:pt x="1053279" y="526640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29507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53" name="Freeform: Shape 39">
              <a:extLst>
                <a:ext uri="{FF2B5EF4-FFF2-40B4-BE49-F238E27FC236}">
                  <a16:creationId xmlns:a16="http://schemas.microsoft.com/office/drawing/2014/main" xmlns="" id="{7C563635-1076-47A3-9879-C79B0A845F50}"/>
                </a:ext>
              </a:extLst>
            </p:cNvPr>
            <p:cNvSpPr/>
            <p:nvPr/>
          </p:nvSpPr>
          <p:spPr>
            <a:xfrm flipH="1">
              <a:off x="10223998" y="3820771"/>
              <a:ext cx="937442" cy="1473124"/>
            </a:xfrm>
            <a:custGeom>
              <a:avLst/>
              <a:gdLst>
                <a:gd name="connsiteX0" fmla="*/ 827155 w 826564"/>
                <a:gd name="connsiteY0" fmla="*/ 658890 h 1298887"/>
                <a:gd name="connsiteX1" fmla="*/ 658595 w 826564"/>
                <a:gd name="connsiteY1" fmla="*/ 490330 h 1298887"/>
                <a:gd name="connsiteX2" fmla="*/ 658595 w 826564"/>
                <a:gd name="connsiteY2" fmla="*/ 0 h 1298887"/>
                <a:gd name="connsiteX3" fmla="*/ 0 w 826564"/>
                <a:gd name="connsiteY3" fmla="*/ 658890 h 1298887"/>
                <a:gd name="connsiteX4" fmla="*/ 658890 w 826564"/>
                <a:gd name="connsiteY4" fmla="*/ 1317780 h 1298887"/>
                <a:gd name="connsiteX5" fmla="*/ 658890 w 826564"/>
                <a:gd name="connsiteY5" fmla="*/ 827155 h 1298887"/>
                <a:gd name="connsiteX6" fmla="*/ 827155 w 826564"/>
                <a:gd name="connsiteY6" fmla="*/ 658890 h 1298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6564" h="1298887">
                  <a:moveTo>
                    <a:pt x="827155" y="658890"/>
                  </a:moveTo>
                  <a:lnTo>
                    <a:pt x="658595" y="490330"/>
                  </a:lnTo>
                  <a:lnTo>
                    <a:pt x="658595" y="0"/>
                  </a:lnTo>
                  <a:cubicBezTo>
                    <a:pt x="294906" y="0"/>
                    <a:pt x="0" y="294906"/>
                    <a:pt x="0" y="658890"/>
                  </a:cubicBezTo>
                  <a:cubicBezTo>
                    <a:pt x="0" y="1022874"/>
                    <a:pt x="294906" y="1317780"/>
                    <a:pt x="658890" y="1317780"/>
                  </a:cubicBezTo>
                  <a:lnTo>
                    <a:pt x="658890" y="827155"/>
                  </a:lnTo>
                  <a:lnTo>
                    <a:pt x="827155" y="65889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29507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xmlns="" id="{F9540168-E616-4738-A809-057878746AD8}"/>
              </a:ext>
            </a:extLst>
          </p:cNvPr>
          <p:cNvGrpSpPr/>
          <p:nvPr/>
        </p:nvGrpSpPr>
        <p:grpSpPr>
          <a:xfrm>
            <a:off x="6652618" y="5327485"/>
            <a:ext cx="3026154" cy="714191"/>
            <a:chOff x="6652618" y="4187683"/>
            <a:chExt cx="3026154" cy="714191"/>
          </a:xfrm>
        </p:grpSpPr>
        <p:sp>
          <p:nvSpPr>
            <p:cNvPr id="55" name="Inhaltsplatzhalter 4">
              <a:extLst>
                <a:ext uri="{FF2B5EF4-FFF2-40B4-BE49-F238E27FC236}">
                  <a16:creationId xmlns:a16="http://schemas.microsoft.com/office/drawing/2014/main" xmlns="" id="{7A0FF393-D7B7-4F2F-877F-7C77802493D0}"/>
                </a:ext>
              </a:extLst>
            </p:cNvPr>
            <p:cNvSpPr txBox="1">
              <a:spLocks/>
            </p:cNvSpPr>
            <p:nvPr/>
          </p:nvSpPr>
          <p:spPr>
            <a:xfrm>
              <a:off x="7086411" y="4187683"/>
              <a:ext cx="2502699" cy="246221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72967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Wingdings" panose="05000000000000000000" pitchFamily="2" charset="2"/>
                <a:buChar char="§"/>
                <a:defRPr sz="23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1pPr>
              <a:lvl2pPr marL="807798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20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2pPr>
              <a:lvl3pPr marL="1080764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9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3pPr>
              <a:lvl4pPr marL="1436256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4pPr>
              <a:lvl5pPr marL="1793335" indent="-179335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5pPr>
              <a:lvl6pPr marL="2513847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910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7972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5034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lnSpc>
                  <a:spcPct val="100000"/>
                </a:lnSpc>
                <a:spcAft>
                  <a:spcPts val="1200"/>
                </a:spcAft>
                <a:buNone/>
              </a:pPr>
              <a:r>
                <a:rPr lang="en-US" sz="1600" b="1" dirty="0" smtClean="0">
                  <a:solidFill>
                    <a:srgbClr val="C4001C"/>
                  </a:solidFill>
                  <a:latin typeface="Roboto" pitchFamily="2" charset="0"/>
                  <a:ea typeface="Roboto" pitchFamily="2" charset="0"/>
                </a:rPr>
                <a:t>Front-end Design Tools</a:t>
              </a:r>
              <a:endParaRPr lang="en-US" sz="1100" dirty="0">
                <a:solidFill>
                  <a:srgbClr val="C4001C"/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xmlns="" id="{E45DF7F4-167B-4841-9EE3-33A99533DCBB}"/>
                </a:ext>
              </a:extLst>
            </p:cNvPr>
            <p:cNvSpPr/>
            <p:nvPr/>
          </p:nvSpPr>
          <p:spPr>
            <a:xfrm>
              <a:off x="6652618" y="4440209"/>
              <a:ext cx="3026154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1200" dirty="0">
                  <a:solidFill>
                    <a:schemeClr val="bg2">
                      <a:lumMod val="75000"/>
                    </a:schemeClr>
                  </a:solidFill>
                  <a:latin typeface="Bahnschrift SemiLight" pitchFamily="34" charset="0"/>
                </a:rPr>
                <a:t>Html5, CSS3, Java script, Bootstrap</a:t>
              </a:r>
              <a:r>
                <a:rPr lang="en-US" sz="1200" dirty="0" smtClean="0">
                  <a:solidFill>
                    <a:schemeClr val="bg2">
                      <a:lumMod val="75000"/>
                    </a:schemeClr>
                  </a:solidFill>
                  <a:latin typeface="Bahnschrift SemiLight" pitchFamily="34" charset="0"/>
                </a:rPr>
                <a:t>,</a:t>
              </a:r>
            </a:p>
            <a:p>
              <a:pPr algn="r"/>
              <a:r>
                <a:rPr lang="en-US" sz="1200" dirty="0" smtClean="0">
                  <a:solidFill>
                    <a:schemeClr val="bg2">
                      <a:lumMod val="75000"/>
                    </a:schemeClr>
                  </a:solidFill>
                  <a:latin typeface="Bahnschrift SemiLight" pitchFamily="34" charset="0"/>
                </a:rPr>
                <a:t> </a:t>
              </a:r>
              <a:r>
                <a:rPr lang="en-US" sz="1200" dirty="0">
                  <a:solidFill>
                    <a:schemeClr val="bg2">
                      <a:lumMod val="75000"/>
                    </a:schemeClr>
                  </a:solidFill>
                  <a:latin typeface="Bahnschrift SemiLight" pitchFamily="34" charset="0"/>
                </a:rPr>
                <a:t>J Query</a:t>
              </a:r>
              <a:endParaRPr lang="en-US" sz="1200" dirty="0">
                <a:solidFill>
                  <a:schemeClr val="bg2">
                    <a:lumMod val="75000"/>
                  </a:schemeClr>
                </a:solidFill>
                <a:latin typeface="Bahnschrift SemiLight" pitchFamily="34" charset="0"/>
              </a:endParaRPr>
            </a:p>
          </p:txBody>
        </p:sp>
      </p:grpSp>
      <p:sp>
        <p:nvSpPr>
          <p:cNvPr id="58" name="Inhaltsplatzhalter 4">
            <a:extLst>
              <a:ext uri="{FF2B5EF4-FFF2-40B4-BE49-F238E27FC236}">
                <a16:creationId xmlns:a16="http://schemas.microsoft.com/office/drawing/2014/main" xmlns="" id="{32B75F49-9E81-48FE-B1E1-6A09EE1CAE4F}"/>
              </a:ext>
            </a:extLst>
          </p:cNvPr>
          <p:cNvSpPr txBox="1">
            <a:spLocks/>
          </p:cNvSpPr>
          <p:nvPr/>
        </p:nvSpPr>
        <p:spPr>
          <a:xfrm>
            <a:off x="1421190" y="5443111"/>
            <a:ext cx="579096" cy="43088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2800" b="1" dirty="0" smtClean="0">
                <a:latin typeface="Roboto" pitchFamily="2" charset="0"/>
                <a:ea typeface="Roboto" pitchFamily="2" charset="0"/>
              </a:rPr>
              <a:t>03</a:t>
            </a:r>
            <a:endParaRPr lang="en-US" sz="18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59" name="Inhaltsplatzhalter 4">
            <a:extLst>
              <a:ext uri="{FF2B5EF4-FFF2-40B4-BE49-F238E27FC236}">
                <a16:creationId xmlns:a16="http://schemas.microsoft.com/office/drawing/2014/main" xmlns="" id="{94229E5F-703F-4149-8C05-D25B7811E382}"/>
              </a:ext>
            </a:extLst>
          </p:cNvPr>
          <p:cNvSpPr txBox="1">
            <a:spLocks/>
          </p:cNvSpPr>
          <p:nvPr/>
        </p:nvSpPr>
        <p:spPr>
          <a:xfrm>
            <a:off x="10433022" y="5438180"/>
            <a:ext cx="579096" cy="43088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2800" b="1" dirty="0" smtClean="0">
                <a:latin typeface="Roboto" pitchFamily="2" charset="0"/>
                <a:ea typeface="Roboto" pitchFamily="2" charset="0"/>
              </a:rPr>
              <a:t>06</a:t>
            </a:r>
            <a:endParaRPr lang="en-US" sz="18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073357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500"/>
                            </p:stCondLst>
                            <p:childTnLst>
                              <p:par>
                                <p:cTn id="4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0"/>
                            </p:stCondLst>
                            <p:childTnLst>
                              <p:par>
                                <p:cTn id="5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500"/>
                            </p:stCondLst>
                            <p:childTnLst>
                              <p:par>
                                <p:cTn id="5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6000"/>
                            </p:stCondLst>
                            <p:childTnLst>
                              <p:par>
                                <p:cTn id="62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6500"/>
                            </p:stCondLst>
                            <p:childTnLst>
                              <p:par>
                                <p:cTn id="6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7000"/>
                            </p:stCondLst>
                            <p:childTnLst>
                              <p:par>
                                <p:cTn id="7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7500"/>
                            </p:stCondLst>
                            <p:childTnLst>
                              <p:par>
                                <p:cTn id="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8000"/>
                            </p:stCondLst>
                            <p:childTnLst>
                              <p:par>
                                <p:cTn id="81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8500"/>
                            </p:stCondLst>
                            <p:childTnLst>
                              <p:par>
                                <p:cTn id="8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9000"/>
                            </p:stCondLst>
                            <p:childTnLst>
                              <p:par>
                                <p:cTn id="9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9500"/>
                            </p:stCondLst>
                            <p:childTnLst>
                              <p:par>
                                <p:cTn id="9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10000"/>
                            </p:stCondLst>
                            <p:childTnLst>
                              <p:par>
                                <p:cTn id="10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0500"/>
                            </p:stCondLst>
                            <p:childTnLst>
                              <p:par>
                                <p:cTn id="10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11000"/>
                            </p:stCondLst>
                            <p:childTnLst>
                              <p:par>
                                <p:cTn id="11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11500"/>
                            </p:stCondLst>
                            <p:childTnLst>
                              <p:par>
                                <p:cTn id="1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26" grpId="0" animBg="1"/>
      <p:bldP spid="32" grpId="0" animBg="1"/>
      <p:bldP spid="38" grpId="0" animBg="1"/>
      <p:bldP spid="24" grpId="0"/>
      <p:bldP spid="25" grpId="0"/>
      <p:bldP spid="29" grpId="0"/>
      <p:bldP spid="30" grpId="0"/>
      <p:bldP spid="37" grpId="0" animBg="1"/>
      <p:bldP spid="48" grpId="0" animBg="1"/>
      <p:bldP spid="58" grpId="0"/>
      <p:bldP spid="5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sami\Desktop\Web Tech Project\image_processing20200618-27869-1xcelc7.gif"/>
          <p:cNvPicPr>
            <a:picLocks noChangeAspect="1" noChangeArrowheads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9891" y="2430940"/>
            <a:ext cx="6259183" cy="4694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xmlns="" id="{4927E37E-6F98-4672-8A68-A600592F3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301" y="1026585"/>
            <a:ext cx="11157817" cy="660511"/>
          </a:xfrm>
        </p:spPr>
        <p:txBody>
          <a:bodyPr/>
          <a:lstStyle/>
          <a:p>
            <a:r>
              <a:rPr lang="en-US" b="1" dirty="0" smtClean="0">
                <a:solidFill>
                  <a:srgbClr val="435161"/>
                </a:solidFill>
                <a:latin typeface="Bahnschrift SemiBold SemiConden" pitchFamily="34" charset="0"/>
              </a:rPr>
              <a:t>Hardware</a:t>
            </a:r>
            <a:r>
              <a:rPr lang="en-US" b="1" dirty="0" smtClean="0">
                <a:solidFill>
                  <a:schemeClr val="tx2">
                    <a:lumMod val="50000"/>
                  </a:schemeClr>
                </a:solidFill>
                <a:latin typeface="Bahnschrift SemiBold SemiConden" pitchFamily="34" charset="0"/>
              </a:rPr>
              <a:t> </a:t>
            </a:r>
            <a:r>
              <a:rPr lang="en-US" b="1" dirty="0" smtClean="0">
                <a:solidFill>
                  <a:schemeClr val="bg2">
                    <a:lumMod val="75000"/>
                  </a:schemeClr>
                </a:solidFill>
                <a:latin typeface="Bahnschrift SemiBold SemiConden" pitchFamily="34" charset="0"/>
              </a:rPr>
              <a:t>Requirement</a:t>
            </a:r>
            <a:endParaRPr lang="en-US" b="1" dirty="0">
              <a:solidFill>
                <a:schemeClr val="bg2">
                  <a:lumMod val="75000"/>
                </a:schemeClr>
              </a:solidFill>
              <a:latin typeface="Bahnschrift SemiBold SemiConden" pitchFamily="34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xmlns="" id="{69EA80AC-5678-4499-979B-3A911A57DBF8}"/>
              </a:ext>
            </a:extLst>
          </p:cNvPr>
          <p:cNvGrpSpPr/>
          <p:nvPr/>
        </p:nvGrpSpPr>
        <p:grpSpPr>
          <a:xfrm>
            <a:off x="1521784" y="2461223"/>
            <a:ext cx="3966782" cy="1190702"/>
            <a:chOff x="2793386" y="2643252"/>
            <a:chExt cx="3561308" cy="1068992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xmlns="" id="{A29275D4-5092-4014-878B-3731136E95C4}"/>
                </a:ext>
              </a:extLst>
            </p:cNvPr>
            <p:cNvSpPr/>
            <p:nvPr/>
          </p:nvSpPr>
          <p:spPr>
            <a:xfrm>
              <a:off x="2793386" y="2643252"/>
              <a:ext cx="651824" cy="1068992"/>
            </a:xfrm>
            <a:custGeom>
              <a:avLst/>
              <a:gdLst>
                <a:gd name="connsiteX0" fmla="*/ 626273 w 651824"/>
                <a:gd name="connsiteY0" fmla="*/ 604567 h 1068992"/>
                <a:gd name="connsiteX1" fmla="*/ 177557 w 651824"/>
                <a:gd name="connsiteY1" fmla="*/ 1053283 h 1068992"/>
                <a:gd name="connsiteX2" fmla="*/ 48235 w 651824"/>
                <a:gd name="connsiteY2" fmla="*/ 1053283 h 1068992"/>
                <a:gd name="connsiteX3" fmla="*/ 0 w 651824"/>
                <a:gd name="connsiteY3" fmla="*/ 1005048 h 1068992"/>
                <a:gd name="connsiteX4" fmla="*/ 400220 w 651824"/>
                <a:gd name="connsiteY4" fmla="*/ 604567 h 1068992"/>
                <a:gd name="connsiteX5" fmla="*/ 400220 w 651824"/>
                <a:gd name="connsiteY5" fmla="*/ 475245 h 1068992"/>
                <a:gd name="connsiteX6" fmla="*/ 0 w 651824"/>
                <a:gd name="connsiteY6" fmla="*/ 75025 h 1068992"/>
                <a:gd name="connsiteX7" fmla="*/ 48235 w 651824"/>
                <a:gd name="connsiteY7" fmla="*/ 26790 h 1068992"/>
                <a:gd name="connsiteX8" fmla="*/ 177557 w 651824"/>
                <a:gd name="connsiteY8" fmla="*/ 26790 h 1068992"/>
                <a:gd name="connsiteX9" fmla="*/ 626273 w 651824"/>
                <a:gd name="connsiteY9" fmla="*/ 475245 h 1068992"/>
                <a:gd name="connsiteX10" fmla="*/ 626273 w 651824"/>
                <a:gd name="connsiteY10" fmla="*/ 604567 h 1068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51824" h="1068992">
                  <a:moveTo>
                    <a:pt x="626273" y="604567"/>
                  </a:moveTo>
                  <a:lnTo>
                    <a:pt x="177557" y="1053283"/>
                  </a:lnTo>
                  <a:cubicBezTo>
                    <a:pt x="141837" y="1088742"/>
                    <a:pt x="83955" y="1088742"/>
                    <a:pt x="48235" y="1053283"/>
                  </a:cubicBezTo>
                  <a:lnTo>
                    <a:pt x="0" y="1005048"/>
                  </a:lnTo>
                  <a:lnTo>
                    <a:pt x="400220" y="604567"/>
                  </a:lnTo>
                  <a:cubicBezTo>
                    <a:pt x="435940" y="568847"/>
                    <a:pt x="435940" y="510965"/>
                    <a:pt x="400220" y="475245"/>
                  </a:cubicBezTo>
                  <a:lnTo>
                    <a:pt x="0" y="75025"/>
                  </a:lnTo>
                  <a:lnTo>
                    <a:pt x="48235" y="26790"/>
                  </a:lnTo>
                  <a:cubicBezTo>
                    <a:pt x="83955" y="-8930"/>
                    <a:pt x="141837" y="-8930"/>
                    <a:pt x="177557" y="26790"/>
                  </a:cubicBezTo>
                  <a:lnTo>
                    <a:pt x="626273" y="475245"/>
                  </a:lnTo>
                  <a:cubicBezTo>
                    <a:pt x="661993" y="510965"/>
                    <a:pt x="661993" y="568847"/>
                    <a:pt x="626273" y="604567"/>
                  </a:cubicBezTo>
                  <a:close/>
                </a:path>
              </a:pathLst>
            </a:custGeom>
            <a:solidFill>
              <a:srgbClr val="FF6700"/>
            </a:solidFill>
            <a:ln w="260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xmlns="" id="{06090BE3-2857-4CAA-8B02-A84721D0F791}"/>
                </a:ext>
              </a:extLst>
            </p:cNvPr>
            <p:cNvSpPr/>
            <p:nvPr/>
          </p:nvSpPr>
          <p:spPr>
            <a:xfrm>
              <a:off x="2872126" y="3008671"/>
              <a:ext cx="182511" cy="338949"/>
            </a:xfrm>
            <a:custGeom>
              <a:avLst/>
              <a:gdLst>
                <a:gd name="connsiteX0" fmla="*/ 157481 w 182510"/>
                <a:gd name="connsiteY0" fmla="*/ 96007 h 338948"/>
                <a:gd name="connsiteX1" fmla="*/ 74308 w 182510"/>
                <a:gd name="connsiteY1" fmla="*/ 12834 h 338948"/>
                <a:gd name="connsiteX2" fmla="*/ 0 w 182510"/>
                <a:gd name="connsiteY2" fmla="*/ 43601 h 338948"/>
                <a:gd name="connsiteX3" fmla="*/ 0 w 182510"/>
                <a:gd name="connsiteY3" fmla="*/ 305634 h 338948"/>
                <a:gd name="connsiteX4" fmla="*/ 74308 w 182510"/>
                <a:gd name="connsiteY4" fmla="*/ 336400 h 338948"/>
                <a:gd name="connsiteX5" fmla="*/ 157481 w 182510"/>
                <a:gd name="connsiteY5" fmla="*/ 253227 h 338948"/>
                <a:gd name="connsiteX6" fmla="*/ 157481 w 182510"/>
                <a:gd name="connsiteY6" fmla="*/ 96007 h 338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2510" h="338948">
                  <a:moveTo>
                    <a:pt x="157481" y="96007"/>
                  </a:moveTo>
                  <a:lnTo>
                    <a:pt x="74308" y="12834"/>
                  </a:lnTo>
                  <a:cubicBezTo>
                    <a:pt x="46931" y="-14542"/>
                    <a:pt x="0" y="4752"/>
                    <a:pt x="0" y="43601"/>
                  </a:cubicBezTo>
                  <a:lnTo>
                    <a:pt x="0" y="305634"/>
                  </a:lnTo>
                  <a:cubicBezTo>
                    <a:pt x="0" y="344483"/>
                    <a:pt x="46931" y="363777"/>
                    <a:pt x="74308" y="336400"/>
                  </a:cubicBezTo>
                  <a:lnTo>
                    <a:pt x="157481" y="253227"/>
                  </a:lnTo>
                  <a:cubicBezTo>
                    <a:pt x="200762" y="209685"/>
                    <a:pt x="200762" y="139288"/>
                    <a:pt x="157481" y="96007"/>
                  </a:cubicBezTo>
                  <a:close/>
                </a:path>
              </a:pathLst>
            </a:custGeom>
            <a:solidFill>
              <a:srgbClr val="FFA300"/>
            </a:solidFill>
            <a:ln w="260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xmlns="" id="{108B4AA9-ECB0-41BF-8171-24A1CA4A3CE5}"/>
                </a:ext>
              </a:extLst>
            </p:cNvPr>
            <p:cNvSpPr/>
            <p:nvPr/>
          </p:nvSpPr>
          <p:spPr>
            <a:xfrm>
              <a:off x="3043426" y="2742525"/>
              <a:ext cx="3311268" cy="860408"/>
            </a:xfrm>
            <a:custGeom>
              <a:avLst/>
              <a:gdLst>
                <a:gd name="connsiteX0" fmla="*/ 2902965 w 3311268"/>
                <a:gd name="connsiteY0" fmla="*/ 0 h 860408"/>
                <a:gd name="connsiteX1" fmla="*/ 0 w 3311268"/>
                <a:gd name="connsiteY1" fmla="*/ 0 h 860408"/>
                <a:gd name="connsiteX2" fmla="*/ 376233 w 3311268"/>
                <a:gd name="connsiteY2" fmla="*/ 375972 h 860408"/>
                <a:gd name="connsiteX3" fmla="*/ 403088 w 3311268"/>
                <a:gd name="connsiteY3" fmla="*/ 440633 h 860408"/>
                <a:gd name="connsiteX4" fmla="*/ 376233 w 3311268"/>
                <a:gd name="connsiteY4" fmla="*/ 505294 h 860408"/>
                <a:gd name="connsiteX5" fmla="*/ 261 w 3311268"/>
                <a:gd name="connsiteY5" fmla="*/ 881267 h 860408"/>
                <a:gd name="connsiteX6" fmla="*/ 2902705 w 3311268"/>
                <a:gd name="connsiteY6" fmla="*/ 881267 h 860408"/>
                <a:gd name="connsiteX7" fmla="*/ 3336820 w 3311268"/>
                <a:gd name="connsiteY7" fmla="*/ 440633 h 860408"/>
                <a:gd name="connsiteX8" fmla="*/ 2902965 w 3311268"/>
                <a:gd name="connsiteY8" fmla="*/ 0 h 860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11268" h="860408">
                  <a:moveTo>
                    <a:pt x="2902965" y="0"/>
                  </a:moveTo>
                  <a:lnTo>
                    <a:pt x="0" y="0"/>
                  </a:lnTo>
                  <a:lnTo>
                    <a:pt x="376233" y="375972"/>
                  </a:lnTo>
                  <a:cubicBezTo>
                    <a:pt x="393963" y="393702"/>
                    <a:pt x="403088" y="417168"/>
                    <a:pt x="403088" y="440633"/>
                  </a:cubicBezTo>
                  <a:cubicBezTo>
                    <a:pt x="403088" y="464099"/>
                    <a:pt x="394223" y="487304"/>
                    <a:pt x="376233" y="505294"/>
                  </a:cubicBezTo>
                  <a:lnTo>
                    <a:pt x="261" y="881267"/>
                  </a:lnTo>
                  <a:lnTo>
                    <a:pt x="2902705" y="881267"/>
                  </a:lnTo>
                  <a:lnTo>
                    <a:pt x="3336820" y="440633"/>
                  </a:lnTo>
                  <a:lnTo>
                    <a:pt x="2902965" y="0"/>
                  </a:lnTo>
                  <a:close/>
                </a:path>
              </a:pathLst>
            </a:custGeom>
            <a:solidFill>
              <a:srgbClr val="FFA300"/>
            </a:solidFill>
            <a:ln w="260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xmlns="" id="{C921F2DF-5FBE-4305-8358-1FD7CE9A3BDC}"/>
              </a:ext>
            </a:extLst>
          </p:cNvPr>
          <p:cNvGrpSpPr/>
          <p:nvPr/>
        </p:nvGrpSpPr>
        <p:grpSpPr>
          <a:xfrm>
            <a:off x="6881688" y="2571799"/>
            <a:ext cx="3966782" cy="1190702"/>
            <a:chOff x="7605415" y="2742525"/>
            <a:chExt cx="3561308" cy="1068992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xmlns="" id="{1C0ACB0F-6822-4244-A3C7-EB27A7EABAF2}"/>
                </a:ext>
              </a:extLst>
            </p:cNvPr>
            <p:cNvSpPr/>
            <p:nvPr/>
          </p:nvSpPr>
          <p:spPr>
            <a:xfrm>
              <a:off x="7605415" y="2742525"/>
              <a:ext cx="651824" cy="1068992"/>
            </a:xfrm>
            <a:custGeom>
              <a:avLst/>
              <a:gdLst>
                <a:gd name="connsiteX0" fmla="*/ 626273 w 651824"/>
                <a:gd name="connsiteY0" fmla="*/ 604567 h 1068992"/>
                <a:gd name="connsiteX1" fmla="*/ 177557 w 651824"/>
                <a:gd name="connsiteY1" fmla="*/ 1053283 h 1068992"/>
                <a:gd name="connsiteX2" fmla="*/ 48235 w 651824"/>
                <a:gd name="connsiteY2" fmla="*/ 1053283 h 1068992"/>
                <a:gd name="connsiteX3" fmla="*/ 0 w 651824"/>
                <a:gd name="connsiteY3" fmla="*/ 1005048 h 1068992"/>
                <a:gd name="connsiteX4" fmla="*/ 400481 w 651824"/>
                <a:gd name="connsiteY4" fmla="*/ 604567 h 1068992"/>
                <a:gd name="connsiteX5" fmla="*/ 400481 w 651824"/>
                <a:gd name="connsiteY5" fmla="*/ 475245 h 1068992"/>
                <a:gd name="connsiteX6" fmla="*/ 0 w 651824"/>
                <a:gd name="connsiteY6" fmla="*/ 75025 h 1068992"/>
                <a:gd name="connsiteX7" fmla="*/ 48235 w 651824"/>
                <a:gd name="connsiteY7" fmla="*/ 26790 h 1068992"/>
                <a:gd name="connsiteX8" fmla="*/ 177557 w 651824"/>
                <a:gd name="connsiteY8" fmla="*/ 26790 h 1068992"/>
                <a:gd name="connsiteX9" fmla="*/ 626273 w 651824"/>
                <a:gd name="connsiteY9" fmla="*/ 475506 h 1068992"/>
                <a:gd name="connsiteX10" fmla="*/ 626273 w 651824"/>
                <a:gd name="connsiteY10" fmla="*/ 604567 h 1068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51824" h="1068992">
                  <a:moveTo>
                    <a:pt x="626273" y="604567"/>
                  </a:moveTo>
                  <a:lnTo>
                    <a:pt x="177557" y="1053283"/>
                  </a:lnTo>
                  <a:cubicBezTo>
                    <a:pt x="141837" y="1088742"/>
                    <a:pt x="83955" y="1088742"/>
                    <a:pt x="48235" y="1053283"/>
                  </a:cubicBezTo>
                  <a:lnTo>
                    <a:pt x="0" y="1005048"/>
                  </a:lnTo>
                  <a:lnTo>
                    <a:pt x="400481" y="604567"/>
                  </a:lnTo>
                  <a:cubicBezTo>
                    <a:pt x="436201" y="568847"/>
                    <a:pt x="436201" y="510965"/>
                    <a:pt x="400481" y="475245"/>
                  </a:cubicBezTo>
                  <a:lnTo>
                    <a:pt x="0" y="75025"/>
                  </a:lnTo>
                  <a:lnTo>
                    <a:pt x="48235" y="26790"/>
                  </a:lnTo>
                  <a:cubicBezTo>
                    <a:pt x="83955" y="-8930"/>
                    <a:pt x="141837" y="-8930"/>
                    <a:pt x="177557" y="26790"/>
                  </a:cubicBezTo>
                  <a:lnTo>
                    <a:pt x="626273" y="475506"/>
                  </a:lnTo>
                  <a:cubicBezTo>
                    <a:pt x="661993" y="510965"/>
                    <a:pt x="661993" y="568847"/>
                    <a:pt x="626273" y="604567"/>
                  </a:cubicBezTo>
                  <a:close/>
                </a:path>
              </a:pathLst>
            </a:custGeom>
            <a:solidFill>
              <a:srgbClr val="D81652"/>
            </a:solidFill>
            <a:ln w="260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xmlns="" id="{F05762E9-366C-415E-A461-0F83679096ED}"/>
                </a:ext>
              </a:extLst>
            </p:cNvPr>
            <p:cNvSpPr/>
            <p:nvPr/>
          </p:nvSpPr>
          <p:spPr>
            <a:xfrm>
              <a:off x="7684155" y="3107944"/>
              <a:ext cx="182511" cy="338949"/>
            </a:xfrm>
            <a:custGeom>
              <a:avLst/>
              <a:gdLst>
                <a:gd name="connsiteX0" fmla="*/ 157481 w 182510"/>
                <a:gd name="connsiteY0" fmla="*/ 96007 h 338948"/>
                <a:gd name="connsiteX1" fmla="*/ 74308 w 182510"/>
                <a:gd name="connsiteY1" fmla="*/ 12834 h 338948"/>
                <a:gd name="connsiteX2" fmla="*/ 0 w 182510"/>
                <a:gd name="connsiteY2" fmla="*/ 43601 h 338948"/>
                <a:gd name="connsiteX3" fmla="*/ 0 w 182510"/>
                <a:gd name="connsiteY3" fmla="*/ 305634 h 338948"/>
                <a:gd name="connsiteX4" fmla="*/ 74308 w 182510"/>
                <a:gd name="connsiteY4" fmla="*/ 336400 h 338948"/>
                <a:gd name="connsiteX5" fmla="*/ 157481 w 182510"/>
                <a:gd name="connsiteY5" fmla="*/ 253227 h 338948"/>
                <a:gd name="connsiteX6" fmla="*/ 157481 w 182510"/>
                <a:gd name="connsiteY6" fmla="*/ 96007 h 338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2510" h="338948">
                  <a:moveTo>
                    <a:pt x="157481" y="96007"/>
                  </a:moveTo>
                  <a:lnTo>
                    <a:pt x="74308" y="12834"/>
                  </a:lnTo>
                  <a:cubicBezTo>
                    <a:pt x="46931" y="-14542"/>
                    <a:pt x="0" y="4752"/>
                    <a:pt x="0" y="43601"/>
                  </a:cubicBezTo>
                  <a:lnTo>
                    <a:pt x="0" y="305634"/>
                  </a:lnTo>
                  <a:cubicBezTo>
                    <a:pt x="0" y="344483"/>
                    <a:pt x="46931" y="363777"/>
                    <a:pt x="74308" y="336400"/>
                  </a:cubicBezTo>
                  <a:lnTo>
                    <a:pt x="157481" y="253227"/>
                  </a:lnTo>
                  <a:cubicBezTo>
                    <a:pt x="200762" y="209686"/>
                    <a:pt x="200762" y="139288"/>
                    <a:pt x="157481" y="96007"/>
                  </a:cubicBezTo>
                  <a:close/>
                </a:path>
              </a:pathLst>
            </a:custGeom>
            <a:solidFill>
              <a:srgbClr val="FF3654"/>
            </a:solidFill>
            <a:ln w="260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xmlns="" id="{69522F74-A225-4034-AEE7-0FA000EB330D}"/>
                </a:ext>
              </a:extLst>
            </p:cNvPr>
            <p:cNvSpPr/>
            <p:nvPr/>
          </p:nvSpPr>
          <p:spPr>
            <a:xfrm>
              <a:off x="7855455" y="2841798"/>
              <a:ext cx="3311268" cy="860408"/>
            </a:xfrm>
            <a:custGeom>
              <a:avLst/>
              <a:gdLst>
                <a:gd name="connsiteX0" fmla="*/ 2902965 w 3311268"/>
                <a:gd name="connsiteY0" fmla="*/ 0 h 860408"/>
                <a:gd name="connsiteX1" fmla="*/ 0 w 3311268"/>
                <a:gd name="connsiteY1" fmla="*/ 0 h 860408"/>
                <a:gd name="connsiteX2" fmla="*/ 376233 w 3311268"/>
                <a:gd name="connsiteY2" fmla="*/ 375972 h 860408"/>
                <a:gd name="connsiteX3" fmla="*/ 403088 w 3311268"/>
                <a:gd name="connsiteY3" fmla="*/ 440633 h 860408"/>
                <a:gd name="connsiteX4" fmla="*/ 376233 w 3311268"/>
                <a:gd name="connsiteY4" fmla="*/ 505294 h 860408"/>
                <a:gd name="connsiteX5" fmla="*/ 261 w 3311268"/>
                <a:gd name="connsiteY5" fmla="*/ 881266 h 860408"/>
                <a:gd name="connsiteX6" fmla="*/ 2902705 w 3311268"/>
                <a:gd name="connsiteY6" fmla="*/ 881266 h 860408"/>
                <a:gd name="connsiteX7" fmla="*/ 3336820 w 3311268"/>
                <a:gd name="connsiteY7" fmla="*/ 440633 h 860408"/>
                <a:gd name="connsiteX8" fmla="*/ 2902965 w 3311268"/>
                <a:gd name="connsiteY8" fmla="*/ 0 h 860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11268" h="860408">
                  <a:moveTo>
                    <a:pt x="2902965" y="0"/>
                  </a:moveTo>
                  <a:lnTo>
                    <a:pt x="0" y="0"/>
                  </a:lnTo>
                  <a:lnTo>
                    <a:pt x="376233" y="375972"/>
                  </a:lnTo>
                  <a:cubicBezTo>
                    <a:pt x="393963" y="393702"/>
                    <a:pt x="403088" y="417168"/>
                    <a:pt x="403088" y="440633"/>
                  </a:cubicBezTo>
                  <a:cubicBezTo>
                    <a:pt x="403088" y="464099"/>
                    <a:pt x="394223" y="487304"/>
                    <a:pt x="376233" y="505294"/>
                  </a:cubicBezTo>
                  <a:lnTo>
                    <a:pt x="261" y="881266"/>
                  </a:lnTo>
                  <a:lnTo>
                    <a:pt x="2902705" y="881266"/>
                  </a:lnTo>
                  <a:lnTo>
                    <a:pt x="3336820" y="440633"/>
                  </a:lnTo>
                  <a:lnTo>
                    <a:pt x="2902965" y="0"/>
                  </a:lnTo>
                  <a:close/>
                </a:path>
              </a:pathLst>
            </a:custGeom>
            <a:solidFill>
              <a:srgbClr val="FF3654"/>
            </a:solidFill>
            <a:ln w="260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79" name="Inhaltsplatzhalter 4">
            <a:extLst>
              <a:ext uri="{FF2B5EF4-FFF2-40B4-BE49-F238E27FC236}">
                <a16:creationId xmlns:a16="http://schemas.microsoft.com/office/drawing/2014/main" xmlns="" id="{77FD6DA0-5F4A-4D8F-A51D-F832D89690CB}"/>
              </a:ext>
            </a:extLst>
          </p:cNvPr>
          <p:cNvSpPr txBox="1">
            <a:spLocks/>
          </p:cNvSpPr>
          <p:nvPr/>
        </p:nvSpPr>
        <p:spPr>
          <a:xfrm>
            <a:off x="2522206" y="2789523"/>
            <a:ext cx="2022046" cy="276999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1800" b="1" dirty="0" smtClean="0">
                <a:latin typeface="Roboto" pitchFamily="2" charset="0"/>
                <a:ea typeface="Roboto" pitchFamily="2" charset="0"/>
              </a:rPr>
              <a:t>RAM</a:t>
            </a:r>
            <a:endParaRPr lang="en-US" sz="1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xmlns="" id="{CCE3FA3B-55F1-41AE-A903-D374DFBC09E2}"/>
              </a:ext>
            </a:extLst>
          </p:cNvPr>
          <p:cNvSpPr/>
          <p:nvPr/>
        </p:nvSpPr>
        <p:spPr>
          <a:xfrm>
            <a:off x="2439891" y="3057984"/>
            <a:ext cx="220468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  <a:latin typeface="Bahnschrift SemiBold SemiConden" pitchFamily="34" charset="0"/>
                <a:ea typeface="Roboto Light" panose="02000000000000000000" pitchFamily="2" charset="0"/>
              </a:rPr>
              <a:t>256MB Or More</a:t>
            </a:r>
            <a:endParaRPr lang="en-US" sz="1200" dirty="0">
              <a:solidFill>
                <a:schemeClr val="bg1"/>
              </a:solidFill>
              <a:latin typeface="Bahnschrift SemiBold SemiConden" pitchFamily="34" charset="0"/>
            </a:endParaRPr>
          </a:p>
        </p:txBody>
      </p:sp>
      <p:sp>
        <p:nvSpPr>
          <p:cNvPr id="81" name="Inhaltsplatzhalter 4">
            <a:extLst>
              <a:ext uri="{FF2B5EF4-FFF2-40B4-BE49-F238E27FC236}">
                <a16:creationId xmlns:a16="http://schemas.microsoft.com/office/drawing/2014/main" xmlns="" id="{742C34F4-4A9B-46C4-89B8-78E0863585CA}"/>
              </a:ext>
            </a:extLst>
          </p:cNvPr>
          <p:cNvSpPr txBox="1">
            <a:spLocks/>
          </p:cNvSpPr>
          <p:nvPr/>
        </p:nvSpPr>
        <p:spPr>
          <a:xfrm>
            <a:off x="7908977" y="2841069"/>
            <a:ext cx="2022046" cy="246221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1600" b="1" dirty="0" smtClean="0">
                <a:latin typeface="Roboto" pitchFamily="2" charset="0"/>
                <a:ea typeface="Roboto" pitchFamily="2" charset="0"/>
              </a:rPr>
              <a:t>Hard-Drive</a:t>
            </a:r>
            <a:endParaRPr lang="en-US" sz="11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xmlns="" id="{5085ECD9-883D-4752-8D2A-0BE396C793D9}"/>
              </a:ext>
            </a:extLst>
          </p:cNvPr>
          <p:cNvSpPr/>
          <p:nvPr/>
        </p:nvSpPr>
        <p:spPr>
          <a:xfrm>
            <a:off x="7826662" y="3094141"/>
            <a:ext cx="220468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  <a:latin typeface="Bahnschrift SemiBold SemiConden" pitchFamily="34" charset="0"/>
                <a:ea typeface="Roboto Light" panose="02000000000000000000" pitchFamily="2" charset="0"/>
              </a:rPr>
              <a:t>10gb And More</a:t>
            </a:r>
            <a:endParaRPr lang="en-US" sz="1200" dirty="0">
              <a:solidFill>
                <a:schemeClr val="bg1"/>
              </a:solidFill>
              <a:latin typeface="Bahnschrift SemiBold SemiConden" pitchFamily="34" charset="0"/>
            </a:endParaRPr>
          </a:p>
        </p:txBody>
      </p:sp>
      <p:sp>
        <p:nvSpPr>
          <p:cNvPr id="29" name="Inhaltsplatzhalter 4">
            <a:extLst>
              <a:ext uri="{FF2B5EF4-FFF2-40B4-BE49-F238E27FC236}">
                <a16:creationId xmlns:a16="http://schemas.microsoft.com/office/drawing/2014/main" xmlns="" id="{AE5D0171-2B98-436C-9FAB-E29B2B6FD2B9}"/>
              </a:ext>
            </a:extLst>
          </p:cNvPr>
          <p:cNvSpPr txBox="1">
            <a:spLocks/>
          </p:cNvSpPr>
          <p:nvPr/>
        </p:nvSpPr>
        <p:spPr>
          <a:xfrm>
            <a:off x="1053604" y="2834411"/>
            <a:ext cx="579096" cy="43088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2800" b="1" dirty="0">
                <a:solidFill>
                  <a:srgbClr val="435161"/>
                </a:solidFill>
                <a:latin typeface="Roboto" pitchFamily="2" charset="0"/>
                <a:ea typeface="Roboto" pitchFamily="2" charset="0"/>
              </a:rPr>
              <a:t>01</a:t>
            </a:r>
            <a:endParaRPr lang="en-US" sz="1800" dirty="0">
              <a:solidFill>
                <a:srgbClr val="43516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30" name="Inhaltsplatzhalter 4">
            <a:extLst>
              <a:ext uri="{FF2B5EF4-FFF2-40B4-BE49-F238E27FC236}">
                <a16:creationId xmlns:a16="http://schemas.microsoft.com/office/drawing/2014/main" xmlns="" id="{9375E123-2EF2-4254-9D71-1B232F586F26}"/>
              </a:ext>
            </a:extLst>
          </p:cNvPr>
          <p:cNvSpPr txBox="1">
            <a:spLocks/>
          </p:cNvSpPr>
          <p:nvPr/>
        </p:nvSpPr>
        <p:spPr>
          <a:xfrm>
            <a:off x="6330119" y="2848564"/>
            <a:ext cx="579096" cy="43088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2800" b="1" dirty="0">
                <a:solidFill>
                  <a:srgbClr val="435161"/>
                </a:solidFill>
                <a:latin typeface="Roboto" pitchFamily="2" charset="0"/>
                <a:ea typeface="Roboto" pitchFamily="2" charset="0"/>
              </a:rPr>
              <a:t>02</a:t>
            </a:r>
            <a:endParaRPr lang="en-US" sz="1800" dirty="0">
              <a:solidFill>
                <a:srgbClr val="43516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411602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</p:bldLst>
  </p:timing>
</p:sld>
</file>

<file path=ppt/theme/theme1.xml><?xml version="1.0" encoding="utf-8"?>
<a:theme xmlns:a="http://schemas.openxmlformats.org/drawingml/2006/main" name="Office Theme">
  <a:themeElements>
    <a:clrScheme name="Blue Lime Dark - Rocketo Graphics">
      <a:dk1>
        <a:srgbClr val="FFFFFF"/>
      </a:dk1>
      <a:lt1>
        <a:srgbClr val="FFFFFF"/>
      </a:lt1>
      <a:dk2>
        <a:srgbClr val="FFFFFF"/>
      </a:dk2>
      <a:lt2>
        <a:srgbClr val="363F49"/>
      </a:lt2>
      <a:accent1>
        <a:srgbClr val="1F98D8"/>
      </a:accent1>
      <a:accent2>
        <a:srgbClr val="229CCE"/>
      </a:accent2>
      <a:accent3>
        <a:srgbClr val="27A5C1"/>
      </a:accent3>
      <a:accent4>
        <a:srgbClr val="24B6AB"/>
      </a:accent4>
      <a:accent5>
        <a:srgbClr val="5BBD76"/>
      </a:accent5>
      <a:accent6>
        <a:srgbClr val="7DC34D"/>
      </a:accent6>
      <a:hlink>
        <a:srgbClr val="F33B48"/>
      </a:hlink>
      <a:folHlink>
        <a:srgbClr val="FFC000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8447</TotalTime>
  <Words>700</Words>
  <Application>Microsoft Office PowerPoint</Application>
  <PresentationFormat>Custom</PresentationFormat>
  <Paragraphs>153</Paragraphs>
  <Slides>21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Office Theme</vt:lpstr>
      <vt:lpstr>PowerPoint Presentation</vt:lpstr>
      <vt:lpstr>PowerPoint Presentation</vt:lpstr>
      <vt:lpstr>  Meet the Team</vt:lpstr>
      <vt:lpstr>PowerPoint Presentation</vt:lpstr>
      <vt:lpstr>PowerPoint Presentation</vt:lpstr>
      <vt:lpstr>PowerPoint Presentation</vt:lpstr>
      <vt:lpstr>System Requirements</vt:lpstr>
      <vt:lpstr>Software Requirement</vt:lpstr>
      <vt:lpstr>Hardware Requirement</vt:lpstr>
      <vt:lpstr>User Requirement’s</vt:lpstr>
      <vt:lpstr>User Requirement’s</vt:lpstr>
      <vt:lpstr>User Requirement’s</vt:lpstr>
      <vt:lpstr>Functional Requirement's</vt:lpstr>
      <vt:lpstr>Non-Functional Requirement's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Limitations</vt:lpstr>
      <vt:lpstr>Future Plans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Best Infographics Pack 01_16_9</dc:title>
  <dc:creator>Ganesh  Musuku</dc:creator>
  <cp:keywords>Best Infographics Packs</cp:keywords>
  <cp:lastModifiedBy>sami</cp:lastModifiedBy>
  <cp:revision>466</cp:revision>
  <dcterms:created xsi:type="dcterms:W3CDTF">2020-03-17T09:19:32Z</dcterms:created>
  <dcterms:modified xsi:type="dcterms:W3CDTF">2021-09-26T22:21:56Z</dcterms:modified>
  <cp:category>Powerpoint Presentation Template</cp:category>
</cp:coreProperties>
</file>